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Lst>
  <p:sldSz cy="5143500" cx="9144000"/>
  <p:notesSz cx="6858000" cy="9144000"/>
  <p:embeddedFontLst>
    <p:embeddedFont>
      <p:font typeface="Average"/>
      <p:regular r:id="rId70"/>
    </p:embeddedFont>
    <p:embeddedFont>
      <p:font typeface="Oswald"/>
      <p:regular r:id="rId71"/>
      <p:bold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Oswald-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Oswald-regular.fntdata"/><Relationship Id="rId70" Type="http://schemas.openxmlformats.org/officeDocument/2006/relationships/font" Target="fonts/Average-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eb327f5a3d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eb327f5a3d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eb327f5a3d_0_1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eb327f5a3d_0_1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eb5db5d86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eb5db5d86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eb327f5a3d_0_1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eb327f5a3d_0_1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eb327f5a3d_0_1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eb327f5a3d_0_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eb327f5a3d_0_1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eb327f5a3d_0_1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eb327f5a3d_0_1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eb327f5a3d_0_1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eb327f5a3d_0_1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eb327f5a3d_0_1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eb327f5a3d_0_1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eb327f5a3d_0_1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eb327f5a3d_0_1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eb327f5a3d_0_1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eb327f5a3d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eb327f5a3d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03ecb356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03ecb356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WHY the evolution and benefits of adapting to new practices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eb327f5a3d_0_1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eb327f5a3d_0_1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eb327f5a3d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eb327f5a3d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eb327f5a3d_0_1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eb327f5a3d_0_1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eb327f5a3d_0_1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eb327f5a3d_0_1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eb327f5a3d_0_1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eb327f5a3d_0_1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eb327f5a3d_0_1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eb327f5a3d_0_1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eb327f5a3d_0_1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eb327f5a3d_0_1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eb327f5a3d_0_1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eb327f5a3d_0_1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eb327f5a3d_0_1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eb327f5a3d_0_1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eb327f5a3d_0_1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eb327f5a3d_0_1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03ecb3561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03ecb3561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eb327f5a3d_0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eb327f5a3d_0_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eb327f5a3d_0_1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eb327f5a3d_0_1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eb327f5a3d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eb327f5a3d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f86764e04f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f86764e04f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f86764e04f_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f86764e04f_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f86764e04f_1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f86764e04f_1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f86764e04f_1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f86764e04f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f86764e04f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f86764e04f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f86764e04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f86764e04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f86764e04f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f86764e04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03ecb3561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03ecb3561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f86764e04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f86764e04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f86764e04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f86764e04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f86764e04f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f86764e04f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f86764e04f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f86764e04f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f86764e04f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f86764e04f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f86764e04f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f86764e04f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f86764e04f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f86764e04f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f86764e04f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f86764e04f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f86764e04f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f86764e04f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f86764e04f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f86764e04f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03ecb3561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03ecb3561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f86764e04f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f86764e04f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f86764e04f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f86764e04f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f86764e04f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f86764e04f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f86764e04f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f86764e04f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f86764e04f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f86764e04f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f86764e04f_1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f86764e04f_1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f86764e04f_1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f86764e04f_1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f86764e04f_1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f86764e04f_1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f86764e04f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f86764e04f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f86764e04f_1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f86764e04f_1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03ecb3561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03ecb3561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f86764e04f_1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f86764e04f_1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f86764e04f_1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f86764e04f_1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f86764e04f_1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f86764e04f_1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f86764e04f_1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f86764e04f_1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03ecb3561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03ecb3561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eb327f5a3d_0_1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eb327f5a3d_0_1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eb327f5a3d_0_1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eb327f5a3d_0_1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grpSp>
        <p:nvGrpSpPr>
          <p:cNvPr id="55" name="Google Shape;55;p14"/>
          <p:cNvGrpSpPr/>
          <p:nvPr/>
        </p:nvGrpSpPr>
        <p:grpSpPr>
          <a:xfrm>
            <a:off x="4350279" y="2855377"/>
            <a:ext cx="443589" cy="105632"/>
            <a:chOff x="4137525" y="2915950"/>
            <a:chExt cx="869100" cy="207000"/>
          </a:xfrm>
        </p:grpSpPr>
        <p:sp>
          <p:nvSpPr>
            <p:cNvPr id="56" name="Google Shape;56;p14"/>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0" name="Google Shape;60;p14"/>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1" name="Google Shape;61;p1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1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2" name="Google Shape;72;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3" name="Google Shape;73;p1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0" name="Google Shape;80;p1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3" name="Google Shape;83;p2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7" name="Google Shape;87;p21"/>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8" name="Google Shape;88;p21"/>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89" name="Google Shape;89;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90" name="Google Shape;90;p2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93" name="Google Shape;93;p2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6" name="Google Shape;96;p23"/>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7" name="Google Shape;97;p2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7">
  <p:cSld name="AUTOLAYOUT_28">
    <p:spTree>
      <p:nvGrpSpPr>
        <p:cNvPr id="100" name="Shape 100"/>
        <p:cNvGrpSpPr/>
        <p:nvPr/>
      </p:nvGrpSpPr>
      <p:grpSpPr>
        <a:xfrm>
          <a:off x="0" y="0"/>
          <a:ext cx="0" cy="0"/>
          <a:chOff x="0" y="0"/>
          <a:chExt cx="0" cy="0"/>
        </a:xfrm>
      </p:grpSpPr>
      <p:sp>
        <p:nvSpPr>
          <p:cNvPr id="101" name="Google Shape;101;p25"/>
          <p:cNvSpPr/>
          <p:nvPr/>
        </p:nvSpPr>
        <p:spPr>
          <a:xfrm>
            <a:off x="0" y="0"/>
            <a:ext cx="9144000" cy="5143500"/>
          </a:xfrm>
          <a:prstGeom prst="rect">
            <a:avLst/>
          </a:prstGeom>
          <a:solidFill>
            <a:srgbClr val="1129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25"/>
          <p:cNvPicPr preferRelativeResize="0"/>
          <p:nvPr/>
        </p:nvPicPr>
        <p:blipFill rotWithShape="1">
          <a:blip r:embed="rId2">
            <a:alphaModFix/>
          </a:blip>
          <a:srcRect b="0" l="38684" r="0" t="0"/>
          <a:stretch/>
        </p:blipFill>
        <p:spPr>
          <a:xfrm>
            <a:off x="2291" y="1007350"/>
            <a:ext cx="1272100" cy="3128806"/>
          </a:xfrm>
          <a:prstGeom prst="rect">
            <a:avLst/>
          </a:prstGeom>
          <a:noFill/>
          <a:ln>
            <a:noFill/>
          </a:ln>
        </p:spPr>
      </p:pic>
      <p:sp>
        <p:nvSpPr>
          <p:cNvPr id="103" name="Google Shape;103;p25"/>
          <p:cNvSpPr txBox="1"/>
          <p:nvPr>
            <p:ph type="ctrTitle"/>
          </p:nvPr>
        </p:nvSpPr>
        <p:spPr>
          <a:xfrm>
            <a:off x="1884750" y="711325"/>
            <a:ext cx="6947700" cy="9960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rgbClr val="FFFFFF"/>
              </a:buClr>
              <a:buSzPts val="3000"/>
              <a:buNone/>
              <a:defRPr sz="3000">
                <a:solidFill>
                  <a:srgbClr val="FFFFFF"/>
                </a:solidFill>
              </a:defRPr>
            </a:lvl1pPr>
            <a:lvl2pPr lvl="1" rtl="0" algn="l">
              <a:lnSpc>
                <a:spcPct val="100000"/>
              </a:lnSpc>
              <a:spcBef>
                <a:spcPts val="0"/>
              </a:spcBef>
              <a:spcAft>
                <a:spcPts val="0"/>
              </a:spcAft>
              <a:buClr>
                <a:srgbClr val="FFFFFF"/>
              </a:buClr>
              <a:buSzPts val="3000"/>
              <a:buNone/>
              <a:defRPr sz="3000">
                <a:solidFill>
                  <a:srgbClr val="FFFFFF"/>
                </a:solidFill>
              </a:defRPr>
            </a:lvl2pPr>
            <a:lvl3pPr lvl="2" rtl="0" algn="l">
              <a:lnSpc>
                <a:spcPct val="100000"/>
              </a:lnSpc>
              <a:spcBef>
                <a:spcPts val="0"/>
              </a:spcBef>
              <a:spcAft>
                <a:spcPts val="0"/>
              </a:spcAft>
              <a:buClr>
                <a:srgbClr val="FFFFFF"/>
              </a:buClr>
              <a:buSzPts val="3000"/>
              <a:buNone/>
              <a:defRPr sz="3000">
                <a:solidFill>
                  <a:srgbClr val="FFFFFF"/>
                </a:solidFill>
              </a:defRPr>
            </a:lvl3pPr>
            <a:lvl4pPr lvl="3" rtl="0" algn="l">
              <a:lnSpc>
                <a:spcPct val="100000"/>
              </a:lnSpc>
              <a:spcBef>
                <a:spcPts val="0"/>
              </a:spcBef>
              <a:spcAft>
                <a:spcPts val="0"/>
              </a:spcAft>
              <a:buClr>
                <a:srgbClr val="FFFFFF"/>
              </a:buClr>
              <a:buSzPts val="3000"/>
              <a:buNone/>
              <a:defRPr sz="3000">
                <a:solidFill>
                  <a:srgbClr val="FFFFFF"/>
                </a:solidFill>
              </a:defRPr>
            </a:lvl4pPr>
            <a:lvl5pPr lvl="4" rtl="0" algn="l">
              <a:lnSpc>
                <a:spcPct val="100000"/>
              </a:lnSpc>
              <a:spcBef>
                <a:spcPts val="0"/>
              </a:spcBef>
              <a:spcAft>
                <a:spcPts val="0"/>
              </a:spcAft>
              <a:buClr>
                <a:srgbClr val="FFFFFF"/>
              </a:buClr>
              <a:buSzPts val="3000"/>
              <a:buNone/>
              <a:defRPr sz="3000">
                <a:solidFill>
                  <a:srgbClr val="FFFFFF"/>
                </a:solidFill>
              </a:defRPr>
            </a:lvl5pPr>
            <a:lvl6pPr lvl="5" rtl="0" algn="l">
              <a:lnSpc>
                <a:spcPct val="100000"/>
              </a:lnSpc>
              <a:spcBef>
                <a:spcPts val="0"/>
              </a:spcBef>
              <a:spcAft>
                <a:spcPts val="0"/>
              </a:spcAft>
              <a:buClr>
                <a:srgbClr val="FFFFFF"/>
              </a:buClr>
              <a:buSzPts val="3000"/>
              <a:buNone/>
              <a:defRPr sz="3000">
                <a:solidFill>
                  <a:srgbClr val="FFFFFF"/>
                </a:solidFill>
              </a:defRPr>
            </a:lvl6pPr>
            <a:lvl7pPr lvl="6" rtl="0" algn="l">
              <a:lnSpc>
                <a:spcPct val="100000"/>
              </a:lnSpc>
              <a:spcBef>
                <a:spcPts val="0"/>
              </a:spcBef>
              <a:spcAft>
                <a:spcPts val="0"/>
              </a:spcAft>
              <a:buClr>
                <a:srgbClr val="FFFFFF"/>
              </a:buClr>
              <a:buSzPts val="3000"/>
              <a:buNone/>
              <a:defRPr sz="3000">
                <a:solidFill>
                  <a:srgbClr val="FFFFFF"/>
                </a:solidFill>
              </a:defRPr>
            </a:lvl7pPr>
            <a:lvl8pPr lvl="7" rtl="0" algn="l">
              <a:lnSpc>
                <a:spcPct val="100000"/>
              </a:lnSpc>
              <a:spcBef>
                <a:spcPts val="0"/>
              </a:spcBef>
              <a:spcAft>
                <a:spcPts val="0"/>
              </a:spcAft>
              <a:buClr>
                <a:srgbClr val="FFFFFF"/>
              </a:buClr>
              <a:buSzPts val="3000"/>
              <a:buNone/>
              <a:defRPr sz="3000">
                <a:solidFill>
                  <a:srgbClr val="FFFFFF"/>
                </a:solidFill>
              </a:defRPr>
            </a:lvl8pPr>
            <a:lvl9pPr lvl="8" rtl="0" algn="l">
              <a:lnSpc>
                <a:spcPct val="100000"/>
              </a:lnSpc>
              <a:spcBef>
                <a:spcPts val="0"/>
              </a:spcBef>
              <a:spcAft>
                <a:spcPts val="0"/>
              </a:spcAft>
              <a:buClr>
                <a:srgbClr val="FFFFFF"/>
              </a:buClr>
              <a:buSzPts val="3000"/>
              <a:buNone/>
              <a:defRPr sz="3000">
                <a:solidFill>
                  <a:srgbClr val="FFFFFF"/>
                </a:solidFill>
              </a:defRPr>
            </a:lvl9pPr>
          </a:lstStyle>
          <a:p/>
        </p:txBody>
      </p:sp>
      <p:sp>
        <p:nvSpPr>
          <p:cNvPr id="104" name="Google Shape;104;p25"/>
          <p:cNvSpPr txBox="1"/>
          <p:nvPr>
            <p:ph idx="1" type="body"/>
          </p:nvPr>
        </p:nvSpPr>
        <p:spPr>
          <a:xfrm>
            <a:off x="1884750" y="1825575"/>
            <a:ext cx="6947700" cy="2743200"/>
          </a:xfrm>
          <a:prstGeom prst="rect">
            <a:avLst/>
          </a:prstGeom>
          <a:noFill/>
        </p:spPr>
        <p:txBody>
          <a:bodyPr anchorCtr="0" anchor="t" bIns="91425" lIns="91425" spcFirstLastPara="1" rIns="91425" wrap="square" tIns="91425">
            <a:normAutofit/>
          </a:bodyPr>
          <a:lstStyle>
            <a:lvl1pPr indent="-330200" lvl="0" marL="457200" rtl="0" algn="l">
              <a:lnSpc>
                <a:spcPct val="115000"/>
              </a:lnSpc>
              <a:spcBef>
                <a:spcPts val="0"/>
              </a:spcBef>
              <a:spcAft>
                <a:spcPts val="0"/>
              </a:spcAft>
              <a:buClr>
                <a:srgbClr val="FFFFFF"/>
              </a:buClr>
              <a:buSzPts val="1600"/>
              <a:buChar char="●"/>
              <a:defRPr sz="1600">
                <a:solidFill>
                  <a:srgbClr val="FFFFFF"/>
                </a:solidFill>
              </a:defRPr>
            </a:lvl1pPr>
            <a:lvl2pPr indent="-317500" lvl="1" marL="914400" rtl="0" algn="l">
              <a:lnSpc>
                <a:spcPct val="115000"/>
              </a:lnSpc>
              <a:spcBef>
                <a:spcPts val="0"/>
              </a:spcBef>
              <a:spcAft>
                <a:spcPts val="0"/>
              </a:spcAft>
              <a:buClr>
                <a:srgbClr val="FFFFFF"/>
              </a:buClr>
              <a:buSzPts val="1400"/>
              <a:buChar char="○"/>
              <a:defRPr sz="1400">
                <a:solidFill>
                  <a:srgbClr val="FFFFFF"/>
                </a:solidFill>
              </a:defRPr>
            </a:lvl2pPr>
            <a:lvl3pPr indent="-317500" lvl="2" marL="1371600" rtl="0" algn="l">
              <a:lnSpc>
                <a:spcPct val="115000"/>
              </a:lnSpc>
              <a:spcBef>
                <a:spcPts val="0"/>
              </a:spcBef>
              <a:spcAft>
                <a:spcPts val="0"/>
              </a:spcAft>
              <a:buClr>
                <a:srgbClr val="FFFFFF"/>
              </a:buClr>
              <a:buSzPts val="1400"/>
              <a:buChar char="■"/>
              <a:defRPr sz="1400">
                <a:solidFill>
                  <a:srgbClr val="FFFFFF"/>
                </a:solidFill>
              </a:defRPr>
            </a:lvl3pPr>
            <a:lvl4pPr indent="-317500" lvl="3" marL="1828800" rtl="0" algn="l">
              <a:lnSpc>
                <a:spcPct val="115000"/>
              </a:lnSpc>
              <a:spcBef>
                <a:spcPts val="0"/>
              </a:spcBef>
              <a:spcAft>
                <a:spcPts val="0"/>
              </a:spcAft>
              <a:buClr>
                <a:srgbClr val="FFFFFF"/>
              </a:buClr>
              <a:buSzPts val="1400"/>
              <a:buChar char="●"/>
              <a:defRPr sz="1400">
                <a:solidFill>
                  <a:srgbClr val="FFFFFF"/>
                </a:solidFill>
              </a:defRPr>
            </a:lvl4pPr>
            <a:lvl5pPr indent="-317500" lvl="4" marL="2286000" rtl="0" algn="l">
              <a:lnSpc>
                <a:spcPct val="115000"/>
              </a:lnSpc>
              <a:spcBef>
                <a:spcPts val="0"/>
              </a:spcBef>
              <a:spcAft>
                <a:spcPts val="0"/>
              </a:spcAft>
              <a:buClr>
                <a:srgbClr val="FFFFFF"/>
              </a:buClr>
              <a:buSzPts val="1400"/>
              <a:buChar char="○"/>
              <a:defRPr sz="1400">
                <a:solidFill>
                  <a:srgbClr val="FFFFFF"/>
                </a:solidFill>
              </a:defRPr>
            </a:lvl5pPr>
            <a:lvl6pPr indent="-317500" lvl="5" marL="2743200" rtl="0" algn="l">
              <a:lnSpc>
                <a:spcPct val="115000"/>
              </a:lnSpc>
              <a:spcBef>
                <a:spcPts val="0"/>
              </a:spcBef>
              <a:spcAft>
                <a:spcPts val="0"/>
              </a:spcAft>
              <a:buClr>
                <a:srgbClr val="FFFFFF"/>
              </a:buClr>
              <a:buSzPts val="1400"/>
              <a:buChar char="■"/>
              <a:defRPr sz="1400">
                <a:solidFill>
                  <a:srgbClr val="FFFFFF"/>
                </a:solidFill>
              </a:defRPr>
            </a:lvl6pPr>
            <a:lvl7pPr indent="-317500" lvl="6" marL="3200400" rtl="0" algn="l">
              <a:lnSpc>
                <a:spcPct val="115000"/>
              </a:lnSpc>
              <a:spcBef>
                <a:spcPts val="0"/>
              </a:spcBef>
              <a:spcAft>
                <a:spcPts val="0"/>
              </a:spcAft>
              <a:buClr>
                <a:srgbClr val="FFFFFF"/>
              </a:buClr>
              <a:buSzPts val="1400"/>
              <a:buChar char="●"/>
              <a:defRPr sz="1400">
                <a:solidFill>
                  <a:srgbClr val="FFFFFF"/>
                </a:solidFill>
              </a:defRPr>
            </a:lvl7pPr>
            <a:lvl8pPr indent="-317500" lvl="7" marL="3657600" rtl="0" algn="l">
              <a:lnSpc>
                <a:spcPct val="115000"/>
              </a:lnSpc>
              <a:spcBef>
                <a:spcPts val="0"/>
              </a:spcBef>
              <a:spcAft>
                <a:spcPts val="0"/>
              </a:spcAft>
              <a:buClr>
                <a:srgbClr val="FFFFFF"/>
              </a:buClr>
              <a:buSzPts val="1400"/>
              <a:buChar char="○"/>
              <a:defRPr sz="1400">
                <a:solidFill>
                  <a:srgbClr val="FFFFFF"/>
                </a:solidFill>
              </a:defRPr>
            </a:lvl8pPr>
            <a:lvl9pPr indent="-317500" lvl="8" marL="4114800" rtl="0" algn="l">
              <a:lnSpc>
                <a:spcPct val="115000"/>
              </a:lnSpc>
              <a:spcBef>
                <a:spcPts val="0"/>
              </a:spcBef>
              <a:spcAft>
                <a:spcPts val="0"/>
              </a:spcAft>
              <a:buClr>
                <a:srgbClr val="FFFFFF"/>
              </a:buClr>
              <a:buSzPts val="1400"/>
              <a:buChar char="■"/>
              <a:defRPr sz="1400">
                <a:solidFill>
                  <a:srgbClr val="FFFFFF"/>
                </a:solidFill>
              </a:defRPr>
            </a:lvl9pPr>
          </a:lstStyle>
          <a:p/>
        </p:txBody>
      </p:sp>
      <p:sp>
        <p:nvSpPr>
          <p:cNvPr id="105" name="Google Shape;105;p2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6">
  <p:cSld name="AUTOLAYOUT_47">
    <p:bg>
      <p:bgPr>
        <a:solidFill>
          <a:srgbClr val="FFFFFF"/>
        </a:solidFill>
      </p:bgPr>
    </p:bg>
    <p:spTree>
      <p:nvGrpSpPr>
        <p:cNvPr id="106" name="Shape 106"/>
        <p:cNvGrpSpPr/>
        <p:nvPr/>
      </p:nvGrpSpPr>
      <p:grpSpPr>
        <a:xfrm>
          <a:off x="0" y="0"/>
          <a:ext cx="0" cy="0"/>
          <a:chOff x="0" y="0"/>
          <a:chExt cx="0" cy="0"/>
        </a:xfrm>
      </p:grpSpPr>
      <p:sp>
        <p:nvSpPr>
          <p:cNvPr id="107" name="Google Shape;107;p2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6"/>
          <p:cNvSpPr/>
          <p:nvPr/>
        </p:nvSpPr>
        <p:spPr>
          <a:xfrm>
            <a:off x="4574400" y="0"/>
            <a:ext cx="45696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6"/>
          <p:cNvSpPr/>
          <p:nvPr/>
        </p:nvSpPr>
        <p:spPr>
          <a:xfrm>
            <a:off x="5323050" y="555900"/>
            <a:ext cx="3075000" cy="4031700"/>
          </a:xfrm>
          <a:prstGeom prst="rect">
            <a:avLst/>
          </a:prstGeom>
          <a:solidFill>
            <a:schemeClr val="dk1"/>
          </a:solidFill>
          <a:ln cap="flat" cmpd="sng" w="9525">
            <a:solidFill>
              <a:srgbClr val="BDBDBD"/>
            </a:solidFill>
            <a:prstDash val="solid"/>
            <a:miter lim="8000"/>
            <a:headEnd len="sm" w="sm" type="none"/>
            <a:tailEnd len="sm" w="sm" type="none"/>
          </a:ln>
          <a:effectLst>
            <a:outerShdw blurRad="50800" rotWithShape="0" algn="t" dir="5400000" dist="38100">
              <a:srgbClr val="000000">
                <a:alpha val="298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26"/>
          <p:cNvSpPr txBox="1"/>
          <p:nvPr>
            <p:ph type="title"/>
          </p:nvPr>
        </p:nvSpPr>
        <p:spPr>
          <a:xfrm>
            <a:off x="291875" y="406900"/>
            <a:ext cx="3978000" cy="13887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chemeClr val="dk1"/>
              </a:buClr>
              <a:buSzPts val="3000"/>
              <a:buNone/>
              <a:defRPr b="1" sz="3000">
                <a:solidFill>
                  <a:schemeClr val="dk1"/>
                </a:solidFill>
              </a:defRPr>
            </a:lvl1pPr>
            <a:lvl2pPr lvl="1" rtl="0" algn="l">
              <a:lnSpc>
                <a:spcPct val="100000"/>
              </a:lnSpc>
              <a:spcBef>
                <a:spcPts val="0"/>
              </a:spcBef>
              <a:spcAft>
                <a:spcPts val="0"/>
              </a:spcAft>
              <a:buClr>
                <a:schemeClr val="dk1"/>
              </a:buClr>
              <a:buSzPts val="3000"/>
              <a:buNone/>
              <a:defRPr b="1" sz="3000">
                <a:solidFill>
                  <a:schemeClr val="dk1"/>
                </a:solidFill>
              </a:defRPr>
            </a:lvl2pPr>
            <a:lvl3pPr lvl="2" rtl="0" algn="l">
              <a:lnSpc>
                <a:spcPct val="100000"/>
              </a:lnSpc>
              <a:spcBef>
                <a:spcPts val="0"/>
              </a:spcBef>
              <a:spcAft>
                <a:spcPts val="0"/>
              </a:spcAft>
              <a:buClr>
                <a:schemeClr val="dk1"/>
              </a:buClr>
              <a:buSzPts val="3000"/>
              <a:buNone/>
              <a:defRPr b="1" sz="3000">
                <a:solidFill>
                  <a:schemeClr val="dk1"/>
                </a:solidFill>
              </a:defRPr>
            </a:lvl3pPr>
            <a:lvl4pPr lvl="3" rtl="0" algn="l">
              <a:lnSpc>
                <a:spcPct val="100000"/>
              </a:lnSpc>
              <a:spcBef>
                <a:spcPts val="0"/>
              </a:spcBef>
              <a:spcAft>
                <a:spcPts val="0"/>
              </a:spcAft>
              <a:buClr>
                <a:schemeClr val="dk1"/>
              </a:buClr>
              <a:buSzPts val="3000"/>
              <a:buNone/>
              <a:defRPr b="1" sz="3000">
                <a:solidFill>
                  <a:schemeClr val="dk1"/>
                </a:solidFill>
              </a:defRPr>
            </a:lvl4pPr>
            <a:lvl5pPr lvl="4" rtl="0" algn="l">
              <a:lnSpc>
                <a:spcPct val="100000"/>
              </a:lnSpc>
              <a:spcBef>
                <a:spcPts val="0"/>
              </a:spcBef>
              <a:spcAft>
                <a:spcPts val="0"/>
              </a:spcAft>
              <a:buClr>
                <a:schemeClr val="dk1"/>
              </a:buClr>
              <a:buSzPts val="3000"/>
              <a:buNone/>
              <a:defRPr b="1" sz="3000">
                <a:solidFill>
                  <a:schemeClr val="dk1"/>
                </a:solidFill>
              </a:defRPr>
            </a:lvl5pPr>
            <a:lvl6pPr lvl="5" rtl="0" algn="l">
              <a:lnSpc>
                <a:spcPct val="100000"/>
              </a:lnSpc>
              <a:spcBef>
                <a:spcPts val="0"/>
              </a:spcBef>
              <a:spcAft>
                <a:spcPts val="0"/>
              </a:spcAft>
              <a:buClr>
                <a:schemeClr val="dk1"/>
              </a:buClr>
              <a:buSzPts val="3000"/>
              <a:buNone/>
              <a:defRPr b="1" sz="3000">
                <a:solidFill>
                  <a:schemeClr val="dk1"/>
                </a:solidFill>
              </a:defRPr>
            </a:lvl6pPr>
            <a:lvl7pPr lvl="6" rtl="0" algn="l">
              <a:lnSpc>
                <a:spcPct val="100000"/>
              </a:lnSpc>
              <a:spcBef>
                <a:spcPts val="0"/>
              </a:spcBef>
              <a:spcAft>
                <a:spcPts val="0"/>
              </a:spcAft>
              <a:buClr>
                <a:schemeClr val="dk1"/>
              </a:buClr>
              <a:buSzPts val="3000"/>
              <a:buNone/>
              <a:defRPr b="1" sz="3000">
                <a:solidFill>
                  <a:schemeClr val="dk1"/>
                </a:solidFill>
              </a:defRPr>
            </a:lvl7pPr>
            <a:lvl8pPr lvl="7" rtl="0" algn="l">
              <a:lnSpc>
                <a:spcPct val="100000"/>
              </a:lnSpc>
              <a:spcBef>
                <a:spcPts val="0"/>
              </a:spcBef>
              <a:spcAft>
                <a:spcPts val="0"/>
              </a:spcAft>
              <a:buClr>
                <a:schemeClr val="dk1"/>
              </a:buClr>
              <a:buSzPts val="3000"/>
              <a:buNone/>
              <a:defRPr b="1" sz="3000">
                <a:solidFill>
                  <a:schemeClr val="dk1"/>
                </a:solidFill>
              </a:defRPr>
            </a:lvl8pPr>
            <a:lvl9pPr lvl="8" rtl="0" algn="l">
              <a:lnSpc>
                <a:spcPct val="100000"/>
              </a:lnSpc>
              <a:spcBef>
                <a:spcPts val="0"/>
              </a:spcBef>
              <a:spcAft>
                <a:spcPts val="0"/>
              </a:spcAft>
              <a:buClr>
                <a:schemeClr val="dk1"/>
              </a:buClr>
              <a:buSzPts val="3000"/>
              <a:buNone/>
              <a:defRPr b="1" sz="3000">
                <a:solidFill>
                  <a:schemeClr val="dk1"/>
                </a:solidFill>
              </a:defRPr>
            </a:lvl9pPr>
          </a:lstStyle>
          <a:p/>
        </p:txBody>
      </p:sp>
      <p:sp>
        <p:nvSpPr>
          <p:cNvPr id="111" name="Google Shape;111;p26"/>
          <p:cNvSpPr txBox="1"/>
          <p:nvPr>
            <p:ph idx="1" type="body"/>
          </p:nvPr>
        </p:nvSpPr>
        <p:spPr>
          <a:xfrm>
            <a:off x="291950" y="1854951"/>
            <a:ext cx="3978000" cy="2577000"/>
          </a:xfrm>
          <a:prstGeom prst="rect">
            <a:avLst/>
          </a:prstGeom>
          <a:noFill/>
        </p:spPr>
        <p:txBody>
          <a:bodyPr anchorCtr="0" anchor="t" bIns="91425" lIns="91425" spcFirstLastPara="1" rIns="91425" wrap="square" tIns="91425">
            <a:norm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317500" lvl="1" marL="914400" rtl="0" algn="l">
              <a:lnSpc>
                <a:spcPct val="115000"/>
              </a:lnSpc>
              <a:spcBef>
                <a:spcPts val="0"/>
              </a:spcBef>
              <a:spcAft>
                <a:spcPts val="0"/>
              </a:spcAft>
              <a:buClr>
                <a:schemeClr val="dk2"/>
              </a:buClr>
              <a:buSzPts val="1400"/>
              <a:buChar char="○"/>
              <a:defRPr sz="1400">
                <a:solidFill>
                  <a:schemeClr val="dk2"/>
                </a:solidFill>
              </a:defRPr>
            </a:lvl2pPr>
            <a:lvl3pPr indent="-317500" lvl="2" marL="1371600" rtl="0" algn="l">
              <a:lnSpc>
                <a:spcPct val="115000"/>
              </a:lnSpc>
              <a:spcBef>
                <a:spcPts val="0"/>
              </a:spcBef>
              <a:spcAft>
                <a:spcPts val="0"/>
              </a:spcAft>
              <a:buClr>
                <a:schemeClr val="dk2"/>
              </a:buClr>
              <a:buSzPts val="1400"/>
              <a:buChar char="■"/>
              <a:defRPr sz="1400">
                <a:solidFill>
                  <a:schemeClr val="dk2"/>
                </a:solidFill>
              </a:defRPr>
            </a:lvl3pPr>
            <a:lvl4pPr indent="-317500" lvl="3" marL="1828800" rtl="0" algn="l">
              <a:lnSpc>
                <a:spcPct val="115000"/>
              </a:lnSpc>
              <a:spcBef>
                <a:spcPts val="0"/>
              </a:spcBef>
              <a:spcAft>
                <a:spcPts val="0"/>
              </a:spcAft>
              <a:buClr>
                <a:schemeClr val="dk2"/>
              </a:buClr>
              <a:buSzPts val="1400"/>
              <a:buChar char="●"/>
              <a:defRPr sz="1400">
                <a:solidFill>
                  <a:schemeClr val="dk2"/>
                </a:solidFill>
              </a:defRPr>
            </a:lvl4pPr>
            <a:lvl5pPr indent="-317500" lvl="4" marL="2286000" rtl="0" algn="l">
              <a:lnSpc>
                <a:spcPct val="115000"/>
              </a:lnSpc>
              <a:spcBef>
                <a:spcPts val="0"/>
              </a:spcBef>
              <a:spcAft>
                <a:spcPts val="0"/>
              </a:spcAft>
              <a:buClr>
                <a:schemeClr val="dk2"/>
              </a:buClr>
              <a:buSzPts val="1400"/>
              <a:buChar char="○"/>
              <a:defRPr sz="1400">
                <a:solidFill>
                  <a:schemeClr val="dk2"/>
                </a:solidFill>
              </a:defRPr>
            </a:lvl5pPr>
            <a:lvl6pPr indent="-317500" lvl="5" marL="2743200" rtl="0" algn="l">
              <a:lnSpc>
                <a:spcPct val="115000"/>
              </a:lnSpc>
              <a:spcBef>
                <a:spcPts val="0"/>
              </a:spcBef>
              <a:spcAft>
                <a:spcPts val="0"/>
              </a:spcAft>
              <a:buClr>
                <a:schemeClr val="dk2"/>
              </a:buClr>
              <a:buSzPts val="1400"/>
              <a:buChar char="■"/>
              <a:defRPr sz="1400">
                <a:solidFill>
                  <a:schemeClr val="dk2"/>
                </a:solidFill>
              </a:defRPr>
            </a:lvl6pPr>
            <a:lvl7pPr indent="-317500" lvl="6" marL="3200400" rtl="0" algn="l">
              <a:lnSpc>
                <a:spcPct val="115000"/>
              </a:lnSpc>
              <a:spcBef>
                <a:spcPts val="0"/>
              </a:spcBef>
              <a:spcAft>
                <a:spcPts val="0"/>
              </a:spcAft>
              <a:buClr>
                <a:schemeClr val="dk2"/>
              </a:buClr>
              <a:buSzPts val="1400"/>
              <a:buChar char="●"/>
              <a:defRPr sz="1400">
                <a:solidFill>
                  <a:schemeClr val="dk2"/>
                </a:solidFill>
              </a:defRPr>
            </a:lvl7pPr>
            <a:lvl8pPr indent="-317500" lvl="7" marL="3657600" rtl="0" algn="l">
              <a:lnSpc>
                <a:spcPct val="115000"/>
              </a:lnSpc>
              <a:spcBef>
                <a:spcPts val="0"/>
              </a:spcBef>
              <a:spcAft>
                <a:spcPts val="0"/>
              </a:spcAft>
              <a:buClr>
                <a:schemeClr val="dk2"/>
              </a:buClr>
              <a:buSzPts val="1400"/>
              <a:buChar char="○"/>
              <a:defRPr sz="1400">
                <a:solidFill>
                  <a:schemeClr val="dk2"/>
                </a:solidFill>
              </a:defRPr>
            </a:lvl8pPr>
            <a:lvl9pPr indent="-317500" lvl="8" marL="4114800" rtl="0" algn="l">
              <a:lnSpc>
                <a:spcPct val="115000"/>
              </a:lnSpc>
              <a:spcBef>
                <a:spcPts val="0"/>
              </a:spcBef>
              <a:spcAft>
                <a:spcPts val="0"/>
              </a:spcAft>
              <a:buClr>
                <a:schemeClr val="dk2"/>
              </a:buClr>
              <a:buSzPts val="1400"/>
              <a:buChar char="■"/>
              <a:defRPr sz="1400">
                <a:solidFill>
                  <a:schemeClr val="dk2"/>
                </a:solidFill>
              </a:defRPr>
            </a:lvl9pPr>
          </a:lstStyle>
          <a:p/>
        </p:txBody>
      </p:sp>
      <p:sp>
        <p:nvSpPr>
          <p:cNvPr id="112" name="Google Shape;112;p2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3">
  <p:cSld name="AUTOLAYOUT_44">
    <p:bg>
      <p:bgPr>
        <a:solidFill>
          <a:srgbClr val="FFFFFF"/>
        </a:solidFill>
      </p:bgPr>
    </p:bg>
    <p:spTree>
      <p:nvGrpSpPr>
        <p:cNvPr id="113" name="Shape 113"/>
        <p:cNvGrpSpPr/>
        <p:nvPr/>
      </p:nvGrpSpPr>
      <p:grpSpPr>
        <a:xfrm>
          <a:off x="0" y="0"/>
          <a:ext cx="0" cy="0"/>
          <a:chOff x="0" y="0"/>
          <a:chExt cx="0" cy="0"/>
        </a:xfrm>
      </p:grpSpPr>
      <p:sp>
        <p:nvSpPr>
          <p:cNvPr id="114" name="Google Shape;114;p2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27"/>
          <p:cNvGrpSpPr/>
          <p:nvPr/>
        </p:nvGrpSpPr>
        <p:grpSpPr>
          <a:xfrm>
            <a:off x="0" y="0"/>
            <a:ext cx="4316700" cy="5143500"/>
            <a:chOff x="0" y="0"/>
            <a:chExt cx="4316700" cy="5143500"/>
          </a:xfrm>
        </p:grpSpPr>
        <p:sp>
          <p:nvSpPr>
            <p:cNvPr id="116" name="Google Shape;116;p27"/>
            <p:cNvSpPr/>
            <p:nvPr/>
          </p:nvSpPr>
          <p:spPr>
            <a:xfrm>
              <a:off x="0" y="0"/>
              <a:ext cx="4316700" cy="5143500"/>
            </a:xfrm>
            <a:prstGeom prst="rect">
              <a:avLst/>
            </a:prstGeom>
            <a:solidFill>
              <a:srgbClr val="284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7"/>
            <p:cNvSpPr/>
            <p:nvPr/>
          </p:nvSpPr>
          <p:spPr>
            <a:xfrm>
              <a:off x="386075" y="4599625"/>
              <a:ext cx="13545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7"/>
            <p:cNvSpPr/>
            <p:nvPr/>
          </p:nvSpPr>
          <p:spPr>
            <a:xfrm>
              <a:off x="841363" y="45996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7"/>
            <p:cNvSpPr/>
            <p:nvPr/>
          </p:nvSpPr>
          <p:spPr>
            <a:xfrm>
              <a:off x="1142492" y="45996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7"/>
            <p:cNvSpPr/>
            <p:nvPr/>
          </p:nvSpPr>
          <p:spPr>
            <a:xfrm>
              <a:off x="3875425" y="381000"/>
              <a:ext cx="142800" cy="137700"/>
            </a:xfrm>
            <a:prstGeom prst="rect">
              <a:avLst/>
            </a:prstGeom>
            <a:solidFill>
              <a:srgbClr val="92C1E8"/>
            </a:solid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7"/>
            <p:cNvSpPr/>
            <p:nvPr/>
          </p:nvSpPr>
          <p:spPr>
            <a:xfrm>
              <a:off x="3732625" y="518700"/>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27"/>
          <p:cNvSpPr txBox="1"/>
          <p:nvPr>
            <p:ph type="title"/>
          </p:nvPr>
        </p:nvSpPr>
        <p:spPr>
          <a:xfrm>
            <a:off x="311725" y="653326"/>
            <a:ext cx="3706500" cy="3334500"/>
          </a:xfrm>
          <a:prstGeom prst="rect">
            <a:avLst/>
          </a:prstGeom>
          <a:noFill/>
        </p:spPr>
        <p:txBody>
          <a:bodyPr anchorCtr="0" anchor="t" bIns="91425" lIns="91425" spcFirstLastPara="1" rIns="91425" wrap="square" tIns="91425">
            <a:normAutofit/>
          </a:bodyPr>
          <a:lstStyle>
            <a:lvl1pPr lvl="0" rtl="0" algn="l">
              <a:lnSpc>
                <a:spcPct val="100000"/>
              </a:lnSpc>
              <a:spcBef>
                <a:spcPts val="0"/>
              </a:spcBef>
              <a:spcAft>
                <a:spcPts val="0"/>
              </a:spcAft>
              <a:buNone/>
              <a:defRPr sz="2400">
                <a:solidFill>
                  <a:srgbClr val="FFFFFF"/>
                </a:solidFill>
              </a:defRPr>
            </a:lvl1pPr>
            <a:lvl2pPr lvl="1" rtl="0" algn="l">
              <a:lnSpc>
                <a:spcPct val="100000"/>
              </a:lnSpc>
              <a:spcBef>
                <a:spcPts val="0"/>
              </a:spcBef>
              <a:spcAft>
                <a:spcPts val="0"/>
              </a:spcAft>
              <a:buNone/>
              <a:defRPr sz="2400">
                <a:solidFill>
                  <a:srgbClr val="FFFFFF"/>
                </a:solidFill>
              </a:defRPr>
            </a:lvl2pPr>
            <a:lvl3pPr lvl="2" rtl="0" algn="l">
              <a:lnSpc>
                <a:spcPct val="100000"/>
              </a:lnSpc>
              <a:spcBef>
                <a:spcPts val="0"/>
              </a:spcBef>
              <a:spcAft>
                <a:spcPts val="0"/>
              </a:spcAft>
              <a:buNone/>
              <a:defRPr sz="2400">
                <a:solidFill>
                  <a:srgbClr val="FFFFFF"/>
                </a:solidFill>
              </a:defRPr>
            </a:lvl3pPr>
            <a:lvl4pPr lvl="3" rtl="0" algn="l">
              <a:lnSpc>
                <a:spcPct val="100000"/>
              </a:lnSpc>
              <a:spcBef>
                <a:spcPts val="0"/>
              </a:spcBef>
              <a:spcAft>
                <a:spcPts val="0"/>
              </a:spcAft>
              <a:buNone/>
              <a:defRPr sz="2400">
                <a:solidFill>
                  <a:srgbClr val="FFFFFF"/>
                </a:solidFill>
              </a:defRPr>
            </a:lvl4pPr>
            <a:lvl5pPr lvl="4" rtl="0" algn="l">
              <a:lnSpc>
                <a:spcPct val="100000"/>
              </a:lnSpc>
              <a:spcBef>
                <a:spcPts val="0"/>
              </a:spcBef>
              <a:spcAft>
                <a:spcPts val="0"/>
              </a:spcAft>
              <a:buNone/>
              <a:defRPr sz="2400">
                <a:solidFill>
                  <a:srgbClr val="FFFFFF"/>
                </a:solidFill>
              </a:defRPr>
            </a:lvl5pPr>
            <a:lvl6pPr lvl="5" rtl="0" algn="l">
              <a:lnSpc>
                <a:spcPct val="100000"/>
              </a:lnSpc>
              <a:spcBef>
                <a:spcPts val="0"/>
              </a:spcBef>
              <a:spcAft>
                <a:spcPts val="0"/>
              </a:spcAft>
              <a:buNone/>
              <a:defRPr sz="2400">
                <a:solidFill>
                  <a:srgbClr val="FFFFFF"/>
                </a:solidFill>
              </a:defRPr>
            </a:lvl6pPr>
            <a:lvl7pPr lvl="6" rtl="0" algn="l">
              <a:lnSpc>
                <a:spcPct val="100000"/>
              </a:lnSpc>
              <a:spcBef>
                <a:spcPts val="0"/>
              </a:spcBef>
              <a:spcAft>
                <a:spcPts val="0"/>
              </a:spcAft>
              <a:buNone/>
              <a:defRPr sz="2400">
                <a:solidFill>
                  <a:srgbClr val="FFFFFF"/>
                </a:solidFill>
              </a:defRPr>
            </a:lvl7pPr>
            <a:lvl8pPr lvl="7" rtl="0" algn="l">
              <a:lnSpc>
                <a:spcPct val="100000"/>
              </a:lnSpc>
              <a:spcBef>
                <a:spcPts val="0"/>
              </a:spcBef>
              <a:spcAft>
                <a:spcPts val="0"/>
              </a:spcAft>
              <a:buNone/>
              <a:defRPr sz="2400">
                <a:solidFill>
                  <a:srgbClr val="FFFFFF"/>
                </a:solidFill>
              </a:defRPr>
            </a:lvl8pPr>
            <a:lvl9pPr lvl="8" rtl="0" algn="l">
              <a:lnSpc>
                <a:spcPct val="100000"/>
              </a:lnSpc>
              <a:spcBef>
                <a:spcPts val="0"/>
              </a:spcBef>
              <a:spcAft>
                <a:spcPts val="0"/>
              </a:spcAft>
              <a:buNone/>
              <a:defRPr sz="2400">
                <a:solidFill>
                  <a:srgbClr val="FFFFFF"/>
                </a:solidFill>
              </a:defRPr>
            </a:lvl9pPr>
          </a:lstStyle>
          <a:p/>
        </p:txBody>
      </p:sp>
      <p:sp>
        <p:nvSpPr>
          <p:cNvPr id="123" name="Google Shape;123;p27"/>
          <p:cNvSpPr txBox="1"/>
          <p:nvPr>
            <p:ph idx="1" type="body"/>
          </p:nvPr>
        </p:nvSpPr>
        <p:spPr>
          <a:xfrm>
            <a:off x="4620575" y="653325"/>
            <a:ext cx="4211700" cy="3741300"/>
          </a:xfrm>
          <a:prstGeom prst="rect">
            <a:avLst/>
          </a:prstGeom>
          <a:noFill/>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Clr>
                <a:srgbClr val="284F7D"/>
              </a:buClr>
              <a:buSzPts val="1200"/>
              <a:buChar char="●"/>
              <a:defRPr sz="1200">
                <a:solidFill>
                  <a:srgbClr val="284F7D"/>
                </a:solidFill>
              </a:defRPr>
            </a:lvl1pPr>
            <a:lvl2pPr indent="-292100" lvl="1" marL="914400" rtl="0" algn="l">
              <a:lnSpc>
                <a:spcPct val="115000"/>
              </a:lnSpc>
              <a:spcBef>
                <a:spcPts val="0"/>
              </a:spcBef>
              <a:spcAft>
                <a:spcPts val="0"/>
              </a:spcAft>
              <a:buClr>
                <a:srgbClr val="284F7D"/>
              </a:buClr>
              <a:buSzPts val="1000"/>
              <a:buChar char="○"/>
              <a:defRPr sz="1000">
                <a:solidFill>
                  <a:srgbClr val="284F7D"/>
                </a:solidFill>
              </a:defRPr>
            </a:lvl2pPr>
            <a:lvl3pPr indent="-292100" lvl="2" marL="1371600" rtl="0" algn="l">
              <a:lnSpc>
                <a:spcPct val="115000"/>
              </a:lnSpc>
              <a:spcBef>
                <a:spcPts val="0"/>
              </a:spcBef>
              <a:spcAft>
                <a:spcPts val="0"/>
              </a:spcAft>
              <a:buClr>
                <a:srgbClr val="284F7D"/>
              </a:buClr>
              <a:buSzPts val="1000"/>
              <a:buChar char="■"/>
              <a:defRPr sz="1000">
                <a:solidFill>
                  <a:srgbClr val="284F7D"/>
                </a:solidFill>
              </a:defRPr>
            </a:lvl3pPr>
            <a:lvl4pPr indent="-292100" lvl="3" marL="1828800" rtl="0" algn="l">
              <a:lnSpc>
                <a:spcPct val="115000"/>
              </a:lnSpc>
              <a:spcBef>
                <a:spcPts val="0"/>
              </a:spcBef>
              <a:spcAft>
                <a:spcPts val="0"/>
              </a:spcAft>
              <a:buClr>
                <a:srgbClr val="284F7D"/>
              </a:buClr>
              <a:buSzPts val="1000"/>
              <a:buChar char="●"/>
              <a:defRPr sz="1000">
                <a:solidFill>
                  <a:srgbClr val="284F7D"/>
                </a:solidFill>
              </a:defRPr>
            </a:lvl4pPr>
            <a:lvl5pPr indent="-292100" lvl="4" marL="2286000" rtl="0" algn="l">
              <a:lnSpc>
                <a:spcPct val="115000"/>
              </a:lnSpc>
              <a:spcBef>
                <a:spcPts val="0"/>
              </a:spcBef>
              <a:spcAft>
                <a:spcPts val="0"/>
              </a:spcAft>
              <a:buClr>
                <a:srgbClr val="284F7D"/>
              </a:buClr>
              <a:buSzPts val="1000"/>
              <a:buChar char="○"/>
              <a:defRPr sz="1000">
                <a:solidFill>
                  <a:srgbClr val="284F7D"/>
                </a:solidFill>
              </a:defRPr>
            </a:lvl5pPr>
            <a:lvl6pPr indent="-292100" lvl="5" marL="2743200" rtl="0" algn="l">
              <a:lnSpc>
                <a:spcPct val="115000"/>
              </a:lnSpc>
              <a:spcBef>
                <a:spcPts val="0"/>
              </a:spcBef>
              <a:spcAft>
                <a:spcPts val="0"/>
              </a:spcAft>
              <a:buClr>
                <a:srgbClr val="284F7D"/>
              </a:buClr>
              <a:buSzPts val="1000"/>
              <a:buChar char="■"/>
              <a:defRPr sz="1000">
                <a:solidFill>
                  <a:srgbClr val="284F7D"/>
                </a:solidFill>
              </a:defRPr>
            </a:lvl6pPr>
            <a:lvl7pPr indent="-292100" lvl="6" marL="3200400" rtl="0" algn="l">
              <a:lnSpc>
                <a:spcPct val="115000"/>
              </a:lnSpc>
              <a:spcBef>
                <a:spcPts val="0"/>
              </a:spcBef>
              <a:spcAft>
                <a:spcPts val="0"/>
              </a:spcAft>
              <a:buClr>
                <a:srgbClr val="284F7D"/>
              </a:buClr>
              <a:buSzPts val="1000"/>
              <a:buChar char="●"/>
              <a:defRPr sz="1000">
                <a:solidFill>
                  <a:srgbClr val="284F7D"/>
                </a:solidFill>
              </a:defRPr>
            </a:lvl7pPr>
            <a:lvl8pPr indent="-292100" lvl="7" marL="3657600" rtl="0" algn="l">
              <a:lnSpc>
                <a:spcPct val="115000"/>
              </a:lnSpc>
              <a:spcBef>
                <a:spcPts val="0"/>
              </a:spcBef>
              <a:spcAft>
                <a:spcPts val="0"/>
              </a:spcAft>
              <a:buClr>
                <a:srgbClr val="284F7D"/>
              </a:buClr>
              <a:buSzPts val="1000"/>
              <a:buChar char="○"/>
              <a:defRPr sz="1000">
                <a:solidFill>
                  <a:srgbClr val="284F7D"/>
                </a:solidFill>
              </a:defRPr>
            </a:lvl8pPr>
            <a:lvl9pPr indent="-292100" lvl="8" marL="4114800" rtl="0" algn="l">
              <a:lnSpc>
                <a:spcPct val="115000"/>
              </a:lnSpc>
              <a:spcBef>
                <a:spcPts val="0"/>
              </a:spcBef>
              <a:spcAft>
                <a:spcPts val="0"/>
              </a:spcAft>
              <a:buClr>
                <a:srgbClr val="284F7D"/>
              </a:buClr>
              <a:buSzPts val="1000"/>
              <a:buChar char="■"/>
              <a:defRPr sz="1000">
                <a:solidFill>
                  <a:srgbClr val="284F7D"/>
                </a:solidFill>
              </a:defRPr>
            </a:lvl9pPr>
          </a:lstStyle>
          <a:p/>
        </p:txBody>
      </p:sp>
      <p:sp>
        <p:nvSpPr>
          <p:cNvPr id="124" name="Google Shape;124;p2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8">
  <p:cSld name="AUTOLAYOUT_49">
    <p:bg>
      <p:bgPr>
        <a:solidFill>
          <a:srgbClr val="FFFFFF"/>
        </a:solidFill>
      </p:bgPr>
    </p:bg>
    <p:spTree>
      <p:nvGrpSpPr>
        <p:cNvPr id="125" name="Shape 125"/>
        <p:cNvGrpSpPr/>
        <p:nvPr/>
      </p:nvGrpSpPr>
      <p:grpSpPr>
        <a:xfrm>
          <a:off x="0" y="0"/>
          <a:ext cx="0" cy="0"/>
          <a:chOff x="0" y="0"/>
          <a:chExt cx="0" cy="0"/>
        </a:xfrm>
      </p:grpSpPr>
      <p:sp>
        <p:nvSpPr>
          <p:cNvPr id="126" name="Google Shape;126;p2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8"/>
          <p:cNvSpPr txBox="1"/>
          <p:nvPr>
            <p:ph type="title"/>
          </p:nvPr>
        </p:nvSpPr>
        <p:spPr>
          <a:xfrm>
            <a:off x="291875" y="406900"/>
            <a:ext cx="4813500" cy="13887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chemeClr val="dk1"/>
              </a:buClr>
              <a:buSzPts val="3000"/>
              <a:buNone/>
              <a:defRPr sz="3000">
                <a:solidFill>
                  <a:schemeClr val="dk1"/>
                </a:solidFill>
              </a:defRPr>
            </a:lvl1pPr>
            <a:lvl2pPr lvl="1" rtl="0" algn="l">
              <a:lnSpc>
                <a:spcPct val="100000"/>
              </a:lnSpc>
              <a:spcBef>
                <a:spcPts val="0"/>
              </a:spcBef>
              <a:spcAft>
                <a:spcPts val="0"/>
              </a:spcAft>
              <a:buClr>
                <a:schemeClr val="dk1"/>
              </a:buClr>
              <a:buSzPts val="3000"/>
              <a:buNone/>
              <a:defRPr sz="3000">
                <a:solidFill>
                  <a:schemeClr val="dk1"/>
                </a:solidFill>
              </a:defRPr>
            </a:lvl2pPr>
            <a:lvl3pPr lvl="2" rtl="0" algn="l">
              <a:lnSpc>
                <a:spcPct val="100000"/>
              </a:lnSpc>
              <a:spcBef>
                <a:spcPts val="0"/>
              </a:spcBef>
              <a:spcAft>
                <a:spcPts val="0"/>
              </a:spcAft>
              <a:buClr>
                <a:schemeClr val="dk1"/>
              </a:buClr>
              <a:buSzPts val="3000"/>
              <a:buNone/>
              <a:defRPr sz="3000">
                <a:solidFill>
                  <a:schemeClr val="dk1"/>
                </a:solidFill>
              </a:defRPr>
            </a:lvl3pPr>
            <a:lvl4pPr lvl="3" rtl="0" algn="l">
              <a:lnSpc>
                <a:spcPct val="100000"/>
              </a:lnSpc>
              <a:spcBef>
                <a:spcPts val="0"/>
              </a:spcBef>
              <a:spcAft>
                <a:spcPts val="0"/>
              </a:spcAft>
              <a:buClr>
                <a:schemeClr val="dk1"/>
              </a:buClr>
              <a:buSzPts val="3000"/>
              <a:buNone/>
              <a:defRPr sz="3000">
                <a:solidFill>
                  <a:schemeClr val="dk1"/>
                </a:solidFill>
              </a:defRPr>
            </a:lvl4pPr>
            <a:lvl5pPr lvl="4" rtl="0" algn="l">
              <a:lnSpc>
                <a:spcPct val="100000"/>
              </a:lnSpc>
              <a:spcBef>
                <a:spcPts val="0"/>
              </a:spcBef>
              <a:spcAft>
                <a:spcPts val="0"/>
              </a:spcAft>
              <a:buClr>
                <a:schemeClr val="dk1"/>
              </a:buClr>
              <a:buSzPts val="3000"/>
              <a:buNone/>
              <a:defRPr sz="3000">
                <a:solidFill>
                  <a:schemeClr val="dk1"/>
                </a:solidFill>
              </a:defRPr>
            </a:lvl5pPr>
            <a:lvl6pPr lvl="5" rtl="0" algn="l">
              <a:lnSpc>
                <a:spcPct val="100000"/>
              </a:lnSpc>
              <a:spcBef>
                <a:spcPts val="0"/>
              </a:spcBef>
              <a:spcAft>
                <a:spcPts val="0"/>
              </a:spcAft>
              <a:buClr>
                <a:schemeClr val="dk1"/>
              </a:buClr>
              <a:buSzPts val="3000"/>
              <a:buNone/>
              <a:defRPr sz="3000">
                <a:solidFill>
                  <a:schemeClr val="dk1"/>
                </a:solidFill>
              </a:defRPr>
            </a:lvl6pPr>
            <a:lvl7pPr lvl="6" rtl="0" algn="l">
              <a:lnSpc>
                <a:spcPct val="100000"/>
              </a:lnSpc>
              <a:spcBef>
                <a:spcPts val="0"/>
              </a:spcBef>
              <a:spcAft>
                <a:spcPts val="0"/>
              </a:spcAft>
              <a:buClr>
                <a:schemeClr val="dk1"/>
              </a:buClr>
              <a:buSzPts val="3000"/>
              <a:buNone/>
              <a:defRPr sz="3000">
                <a:solidFill>
                  <a:schemeClr val="dk1"/>
                </a:solidFill>
              </a:defRPr>
            </a:lvl7pPr>
            <a:lvl8pPr lvl="7" rtl="0" algn="l">
              <a:lnSpc>
                <a:spcPct val="100000"/>
              </a:lnSpc>
              <a:spcBef>
                <a:spcPts val="0"/>
              </a:spcBef>
              <a:spcAft>
                <a:spcPts val="0"/>
              </a:spcAft>
              <a:buClr>
                <a:schemeClr val="dk1"/>
              </a:buClr>
              <a:buSzPts val="3000"/>
              <a:buNone/>
              <a:defRPr sz="3000">
                <a:solidFill>
                  <a:schemeClr val="dk1"/>
                </a:solidFill>
              </a:defRPr>
            </a:lvl8pPr>
            <a:lvl9pPr lvl="8" rtl="0" algn="l">
              <a:lnSpc>
                <a:spcPct val="100000"/>
              </a:lnSpc>
              <a:spcBef>
                <a:spcPts val="0"/>
              </a:spcBef>
              <a:spcAft>
                <a:spcPts val="0"/>
              </a:spcAft>
              <a:buClr>
                <a:schemeClr val="dk1"/>
              </a:buClr>
              <a:buSzPts val="3000"/>
              <a:buNone/>
              <a:defRPr sz="3000">
                <a:solidFill>
                  <a:schemeClr val="dk1"/>
                </a:solidFill>
              </a:defRPr>
            </a:lvl9pPr>
          </a:lstStyle>
          <a:p/>
        </p:txBody>
      </p:sp>
      <p:sp>
        <p:nvSpPr>
          <p:cNvPr id="128" name="Google Shape;128;p28"/>
          <p:cNvSpPr txBox="1"/>
          <p:nvPr>
            <p:ph idx="1" type="body"/>
          </p:nvPr>
        </p:nvSpPr>
        <p:spPr>
          <a:xfrm>
            <a:off x="291975" y="1854951"/>
            <a:ext cx="4813500" cy="2577000"/>
          </a:xfrm>
          <a:prstGeom prst="rect">
            <a:avLst/>
          </a:prstGeom>
          <a:noFill/>
        </p:spPr>
        <p:txBody>
          <a:bodyPr anchorCtr="0" anchor="t" bIns="91425" lIns="91425" spcFirstLastPara="1" rIns="91425" wrap="square" tIns="91425">
            <a:norm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317500" lvl="1" marL="914400" rtl="0" algn="l">
              <a:lnSpc>
                <a:spcPct val="115000"/>
              </a:lnSpc>
              <a:spcBef>
                <a:spcPts val="0"/>
              </a:spcBef>
              <a:spcAft>
                <a:spcPts val="0"/>
              </a:spcAft>
              <a:buClr>
                <a:schemeClr val="dk2"/>
              </a:buClr>
              <a:buSzPts val="1400"/>
              <a:buChar char="○"/>
              <a:defRPr sz="1400">
                <a:solidFill>
                  <a:schemeClr val="dk2"/>
                </a:solidFill>
              </a:defRPr>
            </a:lvl2pPr>
            <a:lvl3pPr indent="-317500" lvl="2" marL="1371600" rtl="0" algn="l">
              <a:lnSpc>
                <a:spcPct val="115000"/>
              </a:lnSpc>
              <a:spcBef>
                <a:spcPts val="0"/>
              </a:spcBef>
              <a:spcAft>
                <a:spcPts val="0"/>
              </a:spcAft>
              <a:buClr>
                <a:schemeClr val="dk2"/>
              </a:buClr>
              <a:buSzPts val="1400"/>
              <a:buChar char="■"/>
              <a:defRPr sz="1400">
                <a:solidFill>
                  <a:schemeClr val="dk2"/>
                </a:solidFill>
              </a:defRPr>
            </a:lvl3pPr>
            <a:lvl4pPr indent="-317500" lvl="3" marL="1828800" rtl="0" algn="l">
              <a:lnSpc>
                <a:spcPct val="115000"/>
              </a:lnSpc>
              <a:spcBef>
                <a:spcPts val="0"/>
              </a:spcBef>
              <a:spcAft>
                <a:spcPts val="0"/>
              </a:spcAft>
              <a:buClr>
                <a:schemeClr val="dk2"/>
              </a:buClr>
              <a:buSzPts val="1400"/>
              <a:buChar char="●"/>
              <a:defRPr sz="1400">
                <a:solidFill>
                  <a:schemeClr val="dk2"/>
                </a:solidFill>
              </a:defRPr>
            </a:lvl4pPr>
            <a:lvl5pPr indent="-317500" lvl="4" marL="2286000" rtl="0" algn="l">
              <a:lnSpc>
                <a:spcPct val="115000"/>
              </a:lnSpc>
              <a:spcBef>
                <a:spcPts val="0"/>
              </a:spcBef>
              <a:spcAft>
                <a:spcPts val="0"/>
              </a:spcAft>
              <a:buClr>
                <a:schemeClr val="dk2"/>
              </a:buClr>
              <a:buSzPts val="1400"/>
              <a:buChar char="○"/>
              <a:defRPr sz="1400">
                <a:solidFill>
                  <a:schemeClr val="dk2"/>
                </a:solidFill>
              </a:defRPr>
            </a:lvl5pPr>
            <a:lvl6pPr indent="-317500" lvl="5" marL="2743200" rtl="0" algn="l">
              <a:lnSpc>
                <a:spcPct val="115000"/>
              </a:lnSpc>
              <a:spcBef>
                <a:spcPts val="0"/>
              </a:spcBef>
              <a:spcAft>
                <a:spcPts val="0"/>
              </a:spcAft>
              <a:buClr>
                <a:schemeClr val="dk2"/>
              </a:buClr>
              <a:buSzPts val="1400"/>
              <a:buChar char="■"/>
              <a:defRPr sz="1400">
                <a:solidFill>
                  <a:schemeClr val="dk2"/>
                </a:solidFill>
              </a:defRPr>
            </a:lvl6pPr>
            <a:lvl7pPr indent="-317500" lvl="6" marL="3200400" rtl="0" algn="l">
              <a:lnSpc>
                <a:spcPct val="115000"/>
              </a:lnSpc>
              <a:spcBef>
                <a:spcPts val="0"/>
              </a:spcBef>
              <a:spcAft>
                <a:spcPts val="0"/>
              </a:spcAft>
              <a:buClr>
                <a:schemeClr val="dk2"/>
              </a:buClr>
              <a:buSzPts val="1400"/>
              <a:buChar char="●"/>
              <a:defRPr sz="1400">
                <a:solidFill>
                  <a:schemeClr val="dk2"/>
                </a:solidFill>
              </a:defRPr>
            </a:lvl7pPr>
            <a:lvl8pPr indent="-317500" lvl="7" marL="3657600" rtl="0" algn="l">
              <a:lnSpc>
                <a:spcPct val="115000"/>
              </a:lnSpc>
              <a:spcBef>
                <a:spcPts val="0"/>
              </a:spcBef>
              <a:spcAft>
                <a:spcPts val="0"/>
              </a:spcAft>
              <a:buClr>
                <a:schemeClr val="dk2"/>
              </a:buClr>
              <a:buSzPts val="1400"/>
              <a:buChar char="○"/>
              <a:defRPr sz="1400">
                <a:solidFill>
                  <a:schemeClr val="dk2"/>
                </a:solidFill>
              </a:defRPr>
            </a:lvl8pPr>
            <a:lvl9pPr indent="-317500" lvl="8" marL="4114800" rtl="0" algn="l">
              <a:lnSpc>
                <a:spcPct val="115000"/>
              </a:lnSpc>
              <a:spcBef>
                <a:spcPts val="0"/>
              </a:spcBef>
              <a:spcAft>
                <a:spcPts val="0"/>
              </a:spcAft>
              <a:buClr>
                <a:schemeClr val="dk2"/>
              </a:buClr>
              <a:buSzPts val="1400"/>
              <a:buChar char="■"/>
              <a:defRPr sz="1400">
                <a:solidFill>
                  <a:schemeClr val="dk2"/>
                </a:solidFill>
              </a:defRPr>
            </a:lvl9pPr>
          </a:lstStyle>
          <a:p/>
        </p:txBody>
      </p:sp>
      <p:sp>
        <p:nvSpPr>
          <p:cNvPr id="129" name="Google Shape;129;p2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53" name="Google Shape;53;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github.com/arjunachari12/install-jenkins-container/blob/main/kubernetes.m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github.com/arjunachari12/k8s-learn/blob/main/pod.y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s://github.com/arjunachari12/k8s-learn/blob/main/pod2.y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github.com/arjunachari12/k8s-learn/blob/main/pod3.y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hyperlink" Target="https://github.com/arjunachari12/k8s-learn/blob/main/pod3-service.y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hyperlink" Target="https://github.com/arjunachari12/k8s-learn/blob/main/helloworld-deployment.y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 Id="rId3" Type="http://schemas.openxmlformats.org/officeDocument/2006/relationships/hyperlink" Target="https://github.com/arjunachari12/k8s-learn/blob/main/pod-configmap.y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 Id="rId3" Type="http://schemas.openxmlformats.org/officeDocument/2006/relationships/hyperlink" Target="https://github.com/arjunachari12/k8s-learn/blob/main/secrets.yaml" TargetMode="External"/><Relationship Id="rId4" Type="http://schemas.openxmlformats.org/officeDocument/2006/relationships/hyperlink" Target="https://github.com/arjunachari12/k8s-learn/blob/main/database.y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29.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39.png"/><Relationship Id="rId4" Type="http://schemas.openxmlformats.org/officeDocument/2006/relationships/hyperlink" Target="https://kubernetes.io/docs/tasks/configure-pod-container/configure-persistent-volume-storage/"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1.xml"/><Relationship Id="rId3"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2.xml"/><Relationship Id="rId3" Type="http://schemas.openxmlformats.org/officeDocument/2006/relationships/image" Target="../media/image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3.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hyperlink" Target="https://docs.docker.com/engine/reference/builde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9"/>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Kubernetes</a:t>
            </a:r>
            <a:r>
              <a:rPr lang="en"/>
              <a:t> Basics</a:t>
            </a:r>
            <a:endParaRPr/>
          </a:p>
        </p:txBody>
      </p:sp>
      <p:sp>
        <p:nvSpPr>
          <p:cNvPr id="135" name="Google Shape;135;p29"/>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Training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Installation</a:t>
            </a:r>
            <a:endParaRPr/>
          </a:p>
        </p:txBody>
      </p:sp>
      <p:sp>
        <p:nvSpPr>
          <p:cNvPr id="193" name="Google Shape;193;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Install Minikube and Kubectl</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u="sng">
                <a:solidFill>
                  <a:schemeClr val="hlink"/>
                </a:solidFill>
                <a:hlinkClick r:id="rId3"/>
              </a:rPr>
              <a:t>https://github.com/arjunachari12/install-jenkins-container/blob/main/kubernetes.md</a:t>
            </a:r>
            <a:r>
              <a:rPr lang="en"/>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Pods lifecycle</a:t>
            </a:r>
            <a:endParaRPr/>
          </a:p>
        </p:txBody>
      </p:sp>
      <p:pic>
        <p:nvPicPr>
          <p:cNvPr id="199" name="Google Shape;199;p39"/>
          <p:cNvPicPr preferRelativeResize="0"/>
          <p:nvPr/>
        </p:nvPicPr>
        <p:blipFill>
          <a:blip r:embed="rId3">
            <a:alphaModFix/>
          </a:blip>
          <a:stretch>
            <a:fillRect/>
          </a:stretch>
        </p:blipFill>
        <p:spPr>
          <a:xfrm>
            <a:off x="439525" y="1232925"/>
            <a:ext cx="5652551" cy="3510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Run image as pod</a:t>
            </a:r>
            <a:endParaRPr/>
          </a:p>
        </p:txBody>
      </p:sp>
      <p:sp>
        <p:nvSpPr>
          <p:cNvPr id="205" name="Google Shape;205;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t>Hands-on steps:</a:t>
            </a:r>
            <a:endParaRPr/>
          </a:p>
          <a:p>
            <a:pPr indent="0" lvl="0" marL="0" rtl="0" algn="l">
              <a:spcBef>
                <a:spcPts val="1200"/>
              </a:spcBef>
              <a:spcAft>
                <a:spcPts val="0"/>
              </a:spcAft>
              <a:buNone/>
            </a:pPr>
            <a:r>
              <a:rPr lang="en"/>
              <a:t>Step 1: Open VS code and create new folder </a:t>
            </a:r>
            <a:endParaRPr/>
          </a:p>
          <a:p>
            <a:pPr indent="0" lvl="0" marL="0" rtl="0" algn="l">
              <a:spcBef>
                <a:spcPts val="1200"/>
              </a:spcBef>
              <a:spcAft>
                <a:spcPts val="0"/>
              </a:spcAft>
              <a:buNone/>
            </a:pPr>
            <a:r>
              <a:rPr lang="en"/>
              <a:t>Step 2 : write manifest file pod.yml, copy code from below link</a:t>
            </a:r>
            <a:endParaRPr/>
          </a:p>
          <a:p>
            <a:pPr indent="457200" lvl="0" marL="0" rtl="0" algn="l">
              <a:spcBef>
                <a:spcPts val="1200"/>
              </a:spcBef>
              <a:spcAft>
                <a:spcPts val="0"/>
              </a:spcAft>
              <a:buNone/>
            </a:pPr>
            <a:r>
              <a:rPr lang="en" u="sng">
                <a:solidFill>
                  <a:schemeClr val="hlink"/>
                </a:solidFill>
                <a:hlinkClick r:id="rId3"/>
              </a:rPr>
              <a:t>https://github.com/arjunachari12/k8s-learn/blob/main/pod.yml</a:t>
            </a:r>
            <a:r>
              <a:rPr lang="en"/>
              <a:t> </a:t>
            </a:r>
            <a:endParaRPr/>
          </a:p>
          <a:p>
            <a:pPr indent="0" lvl="0" marL="0" rtl="0" algn="l">
              <a:spcBef>
                <a:spcPts val="1200"/>
              </a:spcBef>
              <a:spcAft>
                <a:spcPts val="0"/>
              </a:spcAft>
              <a:buNone/>
            </a:pPr>
            <a:r>
              <a:rPr lang="en"/>
              <a:t>Step 3: Execute pod.yml file using below command</a:t>
            </a:r>
            <a:endParaRPr/>
          </a:p>
          <a:p>
            <a:pPr indent="0" lvl="0" marL="0" rtl="0" algn="l">
              <a:spcBef>
                <a:spcPts val="1200"/>
              </a:spcBef>
              <a:spcAft>
                <a:spcPts val="0"/>
              </a:spcAft>
              <a:buNone/>
            </a:pPr>
            <a:r>
              <a:rPr lang="en"/>
              <a:t>	kubectl create -f pod.yml</a:t>
            </a:r>
            <a:endParaRPr/>
          </a:p>
          <a:p>
            <a:pPr indent="0" lvl="0" marL="0" rtl="0" algn="l">
              <a:spcBef>
                <a:spcPts val="1200"/>
              </a:spcBef>
              <a:spcAft>
                <a:spcPts val="0"/>
              </a:spcAft>
              <a:buNone/>
            </a:pPr>
            <a:r>
              <a:rPr lang="en"/>
              <a:t>Step 4: You should see pod created message</a:t>
            </a:r>
            <a:endParaRPr/>
          </a:p>
          <a:p>
            <a:pPr indent="0" lvl="0" marL="0" rtl="0" algn="l">
              <a:spcBef>
                <a:spcPts val="1200"/>
              </a:spcBef>
              <a:spcAft>
                <a:spcPts val="0"/>
              </a:spcAft>
              <a:buNone/>
            </a:pPr>
            <a:r>
              <a:rPr lang="en"/>
              <a:t>Step 5: run below commands</a:t>
            </a:r>
            <a:endParaRPr/>
          </a:p>
          <a:p>
            <a:pPr indent="0" lvl="0" marL="0" rtl="0" algn="l">
              <a:spcBef>
                <a:spcPts val="1200"/>
              </a:spcBef>
              <a:spcAft>
                <a:spcPts val="0"/>
              </a:spcAft>
              <a:buNone/>
            </a:pPr>
            <a:r>
              <a:rPr lang="en"/>
              <a:t>	kubectl get pod</a:t>
            </a:r>
            <a:endParaRPr/>
          </a:p>
          <a:p>
            <a:pPr indent="457200" lvl="0" marL="0" rtl="0" algn="l">
              <a:spcBef>
                <a:spcPts val="1200"/>
              </a:spcBef>
              <a:spcAft>
                <a:spcPts val="0"/>
              </a:spcAft>
              <a:buNone/>
            </a:pPr>
            <a:r>
              <a:rPr lang="en"/>
              <a:t>kubeclt describe pod pod</a:t>
            </a:r>
            <a:endParaRPr/>
          </a:p>
          <a:p>
            <a:pPr indent="457200" lvl="0" marL="0" rtl="0" algn="l">
              <a:spcBef>
                <a:spcPts val="1200"/>
              </a:spcBef>
              <a:spcAft>
                <a:spcPts val="1200"/>
              </a:spcAft>
              <a:buNone/>
            </a:pPr>
            <a:r>
              <a:rPr lang="en"/>
              <a:t>kubectl delete pod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Assignment: Run multiple images as pod</a:t>
            </a:r>
            <a:endParaRPr/>
          </a:p>
        </p:txBody>
      </p:sp>
      <p:sp>
        <p:nvSpPr>
          <p:cNvPr id="211" name="Google Shape;211;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t>Hands-on steps:</a:t>
            </a:r>
            <a:endParaRPr/>
          </a:p>
          <a:p>
            <a:pPr indent="0" lvl="0" marL="0" rtl="0" algn="l">
              <a:spcBef>
                <a:spcPts val="1200"/>
              </a:spcBef>
              <a:spcAft>
                <a:spcPts val="0"/>
              </a:spcAft>
              <a:buNone/>
            </a:pPr>
            <a:r>
              <a:rPr lang="en"/>
              <a:t>Step 1: Open VS code and create new folder </a:t>
            </a:r>
            <a:endParaRPr/>
          </a:p>
          <a:p>
            <a:pPr indent="0" lvl="0" marL="0" rtl="0" algn="l">
              <a:spcBef>
                <a:spcPts val="1200"/>
              </a:spcBef>
              <a:spcAft>
                <a:spcPts val="0"/>
              </a:spcAft>
              <a:buNone/>
            </a:pPr>
            <a:r>
              <a:rPr lang="en"/>
              <a:t>Step 2 : write manifest file pod.yml, copy code from below link</a:t>
            </a:r>
            <a:endParaRPr/>
          </a:p>
          <a:p>
            <a:pPr indent="457200" lvl="0" marL="0" rtl="0" algn="l">
              <a:spcBef>
                <a:spcPts val="1200"/>
              </a:spcBef>
              <a:spcAft>
                <a:spcPts val="0"/>
              </a:spcAft>
              <a:buNone/>
            </a:pPr>
            <a:r>
              <a:rPr lang="en" u="sng">
                <a:solidFill>
                  <a:schemeClr val="hlink"/>
                </a:solidFill>
                <a:hlinkClick r:id="rId3"/>
              </a:rPr>
              <a:t>https://github.com/arjunachari12/k8s-learn/blob/main/pod2.yml</a:t>
            </a:r>
            <a:r>
              <a:rPr lang="en"/>
              <a:t> </a:t>
            </a:r>
            <a:endParaRPr/>
          </a:p>
          <a:p>
            <a:pPr indent="0" lvl="0" marL="0" rtl="0" algn="l">
              <a:spcBef>
                <a:spcPts val="1200"/>
              </a:spcBef>
              <a:spcAft>
                <a:spcPts val="0"/>
              </a:spcAft>
              <a:buNone/>
            </a:pPr>
            <a:r>
              <a:rPr lang="en"/>
              <a:t>Step 3: Execute pod.yml file using below command</a:t>
            </a:r>
            <a:endParaRPr/>
          </a:p>
          <a:p>
            <a:pPr indent="0" lvl="0" marL="0" rtl="0" algn="l">
              <a:spcBef>
                <a:spcPts val="1200"/>
              </a:spcBef>
              <a:spcAft>
                <a:spcPts val="0"/>
              </a:spcAft>
              <a:buNone/>
            </a:pPr>
            <a:r>
              <a:rPr lang="en"/>
              <a:t>	kubectl create -f pod2.yml</a:t>
            </a:r>
            <a:endParaRPr/>
          </a:p>
          <a:p>
            <a:pPr indent="0" lvl="0" marL="0" rtl="0" algn="l">
              <a:spcBef>
                <a:spcPts val="1200"/>
              </a:spcBef>
              <a:spcAft>
                <a:spcPts val="0"/>
              </a:spcAft>
              <a:buNone/>
            </a:pPr>
            <a:r>
              <a:rPr lang="en"/>
              <a:t>Step 4: You should see pod created message</a:t>
            </a:r>
            <a:endParaRPr/>
          </a:p>
          <a:p>
            <a:pPr indent="0" lvl="0" marL="0" rtl="0" algn="l">
              <a:spcBef>
                <a:spcPts val="1200"/>
              </a:spcBef>
              <a:spcAft>
                <a:spcPts val="0"/>
              </a:spcAft>
              <a:buNone/>
            </a:pPr>
            <a:r>
              <a:rPr lang="en"/>
              <a:t>Step 5: run below commands</a:t>
            </a:r>
            <a:endParaRPr/>
          </a:p>
          <a:p>
            <a:pPr indent="0" lvl="0" marL="0" rtl="0" algn="l">
              <a:spcBef>
                <a:spcPts val="1200"/>
              </a:spcBef>
              <a:spcAft>
                <a:spcPts val="0"/>
              </a:spcAft>
              <a:buNone/>
            </a:pPr>
            <a:r>
              <a:rPr lang="en"/>
              <a:t>	kubectl get pod</a:t>
            </a:r>
            <a:endParaRPr/>
          </a:p>
          <a:p>
            <a:pPr indent="457200" lvl="0" marL="0" rtl="0" algn="l">
              <a:spcBef>
                <a:spcPts val="1200"/>
              </a:spcBef>
              <a:spcAft>
                <a:spcPts val="0"/>
              </a:spcAft>
              <a:buNone/>
            </a:pPr>
            <a:r>
              <a:rPr lang="en"/>
              <a:t>kubeclt describe pod pod1</a:t>
            </a:r>
            <a:endParaRPr/>
          </a:p>
          <a:p>
            <a:pPr indent="457200" lvl="0" marL="0" rtl="0" algn="l">
              <a:spcBef>
                <a:spcPts val="1200"/>
              </a:spcBef>
              <a:spcAft>
                <a:spcPts val="1200"/>
              </a:spcAft>
              <a:buNone/>
            </a:pPr>
            <a:r>
              <a:rPr lang="en"/>
              <a:t>kubectl delete pod pod1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7" name="Google Shape;217;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8" name="Google Shape;218;p42"/>
          <p:cNvPicPr preferRelativeResize="0"/>
          <p:nvPr/>
        </p:nvPicPr>
        <p:blipFill>
          <a:blip r:embed="rId3">
            <a:alphaModFix/>
          </a:blip>
          <a:stretch>
            <a:fillRect/>
          </a:stretch>
        </p:blipFill>
        <p:spPr>
          <a:xfrm>
            <a:off x="0" y="153690"/>
            <a:ext cx="9144000" cy="48361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4" name="Google Shape;224;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5" name="Google Shape;225;p43"/>
          <p:cNvPicPr preferRelativeResize="0"/>
          <p:nvPr/>
        </p:nvPicPr>
        <p:blipFill>
          <a:blip r:embed="rId3">
            <a:alphaModFix/>
          </a:blip>
          <a:stretch>
            <a:fillRect/>
          </a:stretch>
        </p:blipFill>
        <p:spPr>
          <a:xfrm>
            <a:off x="0" y="153427"/>
            <a:ext cx="9143999" cy="483664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1" name="Google Shape;231;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2" name="Google Shape;232;p44"/>
          <p:cNvPicPr preferRelativeResize="0"/>
          <p:nvPr/>
        </p:nvPicPr>
        <p:blipFill>
          <a:blip r:embed="rId3">
            <a:alphaModFix/>
          </a:blip>
          <a:stretch>
            <a:fillRect/>
          </a:stretch>
        </p:blipFill>
        <p:spPr>
          <a:xfrm>
            <a:off x="38669" y="0"/>
            <a:ext cx="9066661"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8" name="Google Shape;238;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9" name="Google Shape;239;p45"/>
          <p:cNvPicPr preferRelativeResize="0"/>
          <p:nvPr/>
        </p:nvPicPr>
        <p:blipFill>
          <a:blip r:embed="rId3">
            <a:alphaModFix/>
          </a:blip>
          <a:stretch>
            <a:fillRect/>
          </a:stretch>
        </p:blipFill>
        <p:spPr>
          <a:xfrm>
            <a:off x="0" y="42848"/>
            <a:ext cx="9144001" cy="505780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5" name="Google Shape;245;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6" name="Google Shape;246;p46"/>
          <p:cNvPicPr preferRelativeResize="0"/>
          <p:nvPr/>
        </p:nvPicPr>
        <p:blipFill>
          <a:blip r:embed="rId3">
            <a:alphaModFix/>
          </a:blip>
          <a:stretch>
            <a:fillRect/>
          </a:stretch>
        </p:blipFill>
        <p:spPr>
          <a:xfrm>
            <a:off x="0" y="123282"/>
            <a:ext cx="9143999" cy="48969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47"/>
          <p:cNvPicPr preferRelativeResize="0"/>
          <p:nvPr/>
        </p:nvPicPr>
        <p:blipFill rotWithShape="1">
          <a:blip r:embed="rId3">
            <a:alphaModFix/>
          </a:blip>
          <a:srcRect b="11627" l="0" r="0" t="11627"/>
          <a:stretch/>
        </p:blipFill>
        <p:spPr>
          <a:xfrm>
            <a:off x="5668450" y="955450"/>
            <a:ext cx="2384200" cy="3232600"/>
          </a:xfrm>
          <a:prstGeom prst="rect">
            <a:avLst/>
          </a:prstGeom>
          <a:noFill/>
          <a:ln cap="flat" cmpd="dbl" w="76200">
            <a:solidFill>
              <a:schemeClr val="lt1"/>
            </a:solidFill>
            <a:prstDash val="solid"/>
            <a:miter lim="8000"/>
            <a:headEnd len="sm" w="sm" type="none"/>
            <a:tailEnd len="sm" w="sm" type="none"/>
          </a:ln>
        </p:spPr>
      </p:pic>
      <p:sp>
        <p:nvSpPr>
          <p:cNvPr id="252" name="Google Shape;252;p47"/>
          <p:cNvSpPr txBox="1"/>
          <p:nvPr>
            <p:ph type="title"/>
          </p:nvPr>
        </p:nvSpPr>
        <p:spPr>
          <a:xfrm>
            <a:off x="291875" y="406900"/>
            <a:ext cx="3978000" cy="138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ReplicaSet</a:t>
            </a:r>
            <a:endParaRPr/>
          </a:p>
        </p:txBody>
      </p:sp>
      <p:sp>
        <p:nvSpPr>
          <p:cNvPr id="253" name="Google Shape;253;p47"/>
          <p:cNvSpPr txBox="1"/>
          <p:nvPr>
            <p:ph idx="1" type="body"/>
          </p:nvPr>
        </p:nvSpPr>
        <p:spPr>
          <a:xfrm>
            <a:off x="291950" y="1854951"/>
            <a:ext cx="3978000" cy="25770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t>Generated ReplicaSet from Deployment spec.</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Evolution of Computing</a:t>
            </a:r>
            <a:endParaRPr/>
          </a:p>
        </p:txBody>
      </p:sp>
      <p:sp>
        <p:nvSpPr>
          <p:cNvPr id="141" name="Google Shape;14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2" name="Google Shape;142;p30"/>
          <p:cNvPicPr preferRelativeResize="0"/>
          <p:nvPr/>
        </p:nvPicPr>
        <p:blipFill>
          <a:blip r:embed="rId3">
            <a:alphaModFix/>
          </a:blip>
          <a:stretch>
            <a:fillRect/>
          </a:stretch>
        </p:blipFill>
        <p:spPr>
          <a:xfrm>
            <a:off x="-4350" y="1152467"/>
            <a:ext cx="9143999" cy="378191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Replicaset</a:t>
            </a:r>
            <a:endParaRPr/>
          </a:p>
        </p:txBody>
      </p:sp>
      <p:sp>
        <p:nvSpPr>
          <p:cNvPr id="259" name="Google Shape;259;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kubectl create -f helloworld_replicaset.yaml</a:t>
            </a:r>
            <a:endParaRPr/>
          </a:p>
          <a:p>
            <a:pPr indent="0" lvl="0" marL="0" rtl="0" algn="l">
              <a:spcBef>
                <a:spcPts val="1200"/>
              </a:spcBef>
              <a:spcAft>
                <a:spcPts val="0"/>
              </a:spcAft>
              <a:buNone/>
            </a:pPr>
            <a:r>
              <a:rPr lang="en"/>
              <a:t>kubectl get rs</a:t>
            </a:r>
            <a:endParaRPr/>
          </a:p>
          <a:p>
            <a:pPr indent="0" lvl="0" marL="0" rtl="0" algn="l">
              <a:spcBef>
                <a:spcPts val="1200"/>
              </a:spcBef>
              <a:spcAft>
                <a:spcPts val="0"/>
              </a:spcAft>
              <a:buNone/>
            </a:pPr>
            <a:r>
              <a:rPr lang="en"/>
              <a:t>kubectl autoscale rs helloworld-controller --max=5</a:t>
            </a:r>
            <a:endParaRPr/>
          </a:p>
          <a:p>
            <a:pPr indent="0" lvl="0" marL="0" rtl="0" algn="l">
              <a:spcBef>
                <a:spcPts val="1200"/>
              </a:spcBef>
              <a:spcAft>
                <a:spcPts val="0"/>
              </a:spcAft>
              <a:buNone/>
            </a:pPr>
            <a:r>
              <a:rPr lang="en"/>
              <a:t>kubectl delete rs helloworld-controller</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kubectl edit pods helloworld-controller-9jlsq</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5" name="Google Shape;265;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6" name="Google Shape;266;p49"/>
          <p:cNvPicPr preferRelativeResize="0"/>
          <p:nvPr/>
        </p:nvPicPr>
        <p:blipFill>
          <a:blip r:embed="rId3">
            <a:alphaModFix/>
          </a:blip>
          <a:stretch>
            <a:fillRect/>
          </a:stretch>
        </p:blipFill>
        <p:spPr>
          <a:xfrm>
            <a:off x="18143" y="0"/>
            <a:ext cx="9107713" cy="5143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2" name="Google Shape;272;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3" name="Google Shape;273;p50"/>
          <p:cNvPicPr preferRelativeResize="0"/>
          <p:nvPr/>
        </p:nvPicPr>
        <p:blipFill>
          <a:blip r:embed="rId3">
            <a:alphaModFix/>
          </a:blip>
          <a:stretch>
            <a:fillRect/>
          </a:stretch>
        </p:blipFill>
        <p:spPr>
          <a:xfrm>
            <a:off x="0" y="132435"/>
            <a:ext cx="9143999" cy="48786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9" name="Google Shape;279;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0" name="Google Shape;280;p51"/>
          <p:cNvPicPr preferRelativeResize="0"/>
          <p:nvPr/>
        </p:nvPicPr>
        <p:blipFill>
          <a:blip r:embed="rId3">
            <a:alphaModFix/>
          </a:blip>
          <a:stretch>
            <a:fillRect/>
          </a:stretch>
        </p:blipFill>
        <p:spPr>
          <a:xfrm>
            <a:off x="0" y="667517"/>
            <a:ext cx="9144000" cy="380846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6" name="Google Shape;286;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7" name="Google Shape;287;p52"/>
          <p:cNvPicPr preferRelativeResize="0"/>
          <p:nvPr/>
        </p:nvPicPr>
        <p:blipFill>
          <a:blip r:embed="rId3">
            <a:alphaModFix/>
          </a:blip>
          <a:stretch>
            <a:fillRect/>
          </a:stretch>
        </p:blipFill>
        <p:spPr>
          <a:xfrm>
            <a:off x="0" y="209933"/>
            <a:ext cx="9144000" cy="472363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Run image as pod</a:t>
            </a:r>
            <a:endParaRPr/>
          </a:p>
        </p:txBody>
      </p:sp>
      <p:sp>
        <p:nvSpPr>
          <p:cNvPr id="293" name="Google Shape;293;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Hands-on steps:</a:t>
            </a:r>
            <a:endParaRPr/>
          </a:p>
          <a:p>
            <a:pPr indent="0" lvl="0" marL="0" rtl="0" algn="l">
              <a:spcBef>
                <a:spcPts val="1200"/>
              </a:spcBef>
              <a:spcAft>
                <a:spcPts val="0"/>
              </a:spcAft>
              <a:buNone/>
            </a:pPr>
            <a:r>
              <a:rPr lang="en"/>
              <a:t>Step 1: Open VS code and create new folder </a:t>
            </a:r>
            <a:endParaRPr/>
          </a:p>
          <a:p>
            <a:pPr indent="0" lvl="0" marL="0" rtl="0" algn="l">
              <a:spcBef>
                <a:spcPts val="1200"/>
              </a:spcBef>
              <a:spcAft>
                <a:spcPts val="0"/>
              </a:spcAft>
              <a:buNone/>
            </a:pPr>
            <a:r>
              <a:rPr lang="en"/>
              <a:t>Step 2 : write manifest file pod3.yml, copy code from below link</a:t>
            </a:r>
            <a:endParaRPr/>
          </a:p>
          <a:p>
            <a:pPr indent="457200" lvl="0" marL="0" rtl="0" algn="l">
              <a:spcBef>
                <a:spcPts val="1200"/>
              </a:spcBef>
              <a:spcAft>
                <a:spcPts val="0"/>
              </a:spcAft>
              <a:buNone/>
            </a:pPr>
            <a:r>
              <a:rPr lang="en" u="sng">
                <a:solidFill>
                  <a:schemeClr val="hlink"/>
                </a:solidFill>
                <a:hlinkClick r:id="rId3"/>
              </a:rPr>
              <a:t>https://github.com/arjunachari12/k8s-learn/blob/main/pod3.yml</a:t>
            </a:r>
            <a:r>
              <a:rPr lang="en"/>
              <a:t> </a:t>
            </a:r>
            <a:endParaRPr/>
          </a:p>
          <a:p>
            <a:pPr indent="0" lvl="0" marL="0" rtl="0" algn="l">
              <a:spcBef>
                <a:spcPts val="1200"/>
              </a:spcBef>
              <a:spcAft>
                <a:spcPts val="0"/>
              </a:spcAft>
              <a:buNone/>
            </a:pPr>
            <a:r>
              <a:rPr lang="en"/>
              <a:t>Step 3: Execute pod.yml file using below command</a:t>
            </a:r>
            <a:endParaRPr/>
          </a:p>
          <a:p>
            <a:pPr indent="0" lvl="0" marL="0" rtl="0" algn="l">
              <a:spcBef>
                <a:spcPts val="1200"/>
              </a:spcBef>
              <a:spcAft>
                <a:spcPts val="0"/>
              </a:spcAft>
              <a:buNone/>
            </a:pPr>
            <a:r>
              <a:rPr lang="en"/>
              <a:t>	kubectl create -f pod3.yml</a:t>
            </a:r>
            <a:endParaRPr/>
          </a:p>
          <a:p>
            <a:pPr indent="0" lvl="0" marL="0" rtl="0" algn="l">
              <a:spcBef>
                <a:spcPts val="1200"/>
              </a:spcBef>
              <a:spcAft>
                <a:spcPts val="0"/>
              </a:spcAft>
              <a:buNone/>
            </a:pPr>
            <a:r>
              <a:rPr lang="en"/>
              <a:t>Step 4: You should see pod created message</a:t>
            </a:r>
            <a:endParaRPr/>
          </a:p>
          <a:p>
            <a:pPr indent="0" lvl="0" marL="0" rtl="0" algn="l">
              <a:spcBef>
                <a:spcPts val="1200"/>
              </a:spcBef>
              <a:spcAft>
                <a:spcPts val="0"/>
              </a:spcAft>
              <a:buNone/>
            </a:pPr>
            <a:r>
              <a:rPr lang="en"/>
              <a:t>Step 5: run below commands</a:t>
            </a:r>
            <a:endParaRPr/>
          </a:p>
          <a:p>
            <a:pPr indent="0" lvl="0" marL="0" rtl="0" algn="l">
              <a:spcBef>
                <a:spcPts val="1200"/>
              </a:spcBef>
              <a:spcAft>
                <a:spcPts val="0"/>
              </a:spcAft>
              <a:buNone/>
            </a:pPr>
            <a:r>
              <a:rPr lang="en"/>
              <a:t>	kubectl get pod</a:t>
            </a:r>
            <a:endParaRPr/>
          </a:p>
          <a:p>
            <a:pPr indent="457200" lvl="0" marL="0" rtl="0" algn="l">
              <a:spcBef>
                <a:spcPts val="1200"/>
              </a:spcBef>
              <a:spcAft>
                <a:spcPts val="1200"/>
              </a:spcAft>
              <a:buNone/>
            </a:pPr>
            <a:r>
              <a:rPr lang="en"/>
              <a:t>kubeclt describe pod pod3</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Expose pod as Service</a:t>
            </a:r>
            <a:endParaRPr/>
          </a:p>
        </p:txBody>
      </p:sp>
      <p:sp>
        <p:nvSpPr>
          <p:cNvPr id="299" name="Google Shape;299;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Hands-on steps:</a:t>
            </a:r>
            <a:endParaRPr/>
          </a:p>
          <a:p>
            <a:pPr indent="0" lvl="0" marL="0" rtl="0" algn="l">
              <a:spcBef>
                <a:spcPts val="1200"/>
              </a:spcBef>
              <a:spcAft>
                <a:spcPts val="0"/>
              </a:spcAft>
              <a:buNone/>
            </a:pPr>
            <a:r>
              <a:rPr lang="en"/>
              <a:t>Step 1: Open VS code and create new folder </a:t>
            </a:r>
            <a:endParaRPr/>
          </a:p>
          <a:p>
            <a:pPr indent="0" lvl="0" marL="0" rtl="0" algn="l">
              <a:spcBef>
                <a:spcPts val="1200"/>
              </a:spcBef>
              <a:spcAft>
                <a:spcPts val="0"/>
              </a:spcAft>
              <a:buNone/>
            </a:pPr>
            <a:r>
              <a:rPr lang="en"/>
              <a:t>Step 2 : write manifest file pod3-service.yml, copy code from below link</a:t>
            </a:r>
            <a:endParaRPr/>
          </a:p>
          <a:p>
            <a:pPr indent="457200" lvl="0" marL="0" rtl="0" algn="l">
              <a:spcBef>
                <a:spcPts val="1200"/>
              </a:spcBef>
              <a:spcAft>
                <a:spcPts val="0"/>
              </a:spcAft>
              <a:buNone/>
            </a:pPr>
            <a:r>
              <a:rPr lang="en" u="sng">
                <a:solidFill>
                  <a:schemeClr val="hlink"/>
                </a:solidFill>
                <a:hlinkClick r:id="rId3"/>
              </a:rPr>
              <a:t>https://github.com/arjunachari12/k8s-learn/blob/main/pod3-service.yml</a:t>
            </a:r>
            <a:r>
              <a:rPr lang="en"/>
              <a:t> </a:t>
            </a:r>
            <a:endParaRPr/>
          </a:p>
          <a:p>
            <a:pPr indent="0" lvl="0" marL="0" rtl="0" algn="l">
              <a:spcBef>
                <a:spcPts val="1200"/>
              </a:spcBef>
              <a:spcAft>
                <a:spcPts val="0"/>
              </a:spcAft>
              <a:buNone/>
            </a:pPr>
            <a:r>
              <a:rPr lang="en"/>
              <a:t>Step 3: Execute pod3-service.yml file using below command</a:t>
            </a:r>
            <a:endParaRPr/>
          </a:p>
          <a:p>
            <a:pPr indent="0" lvl="0" marL="0" rtl="0" algn="l">
              <a:spcBef>
                <a:spcPts val="1200"/>
              </a:spcBef>
              <a:spcAft>
                <a:spcPts val="0"/>
              </a:spcAft>
              <a:buNone/>
            </a:pPr>
            <a:r>
              <a:rPr lang="en"/>
              <a:t>	kubectl create -f pod3-service.yml</a:t>
            </a:r>
            <a:endParaRPr/>
          </a:p>
          <a:p>
            <a:pPr indent="0" lvl="0" marL="0" rtl="0" algn="l">
              <a:spcBef>
                <a:spcPts val="1200"/>
              </a:spcBef>
              <a:spcAft>
                <a:spcPts val="1200"/>
              </a:spcAft>
              <a:buNone/>
            </a:pPr>
            <a:r>
              <a:rPr lang="en"/>
              <a:t>Step 4: You should see pod created message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Expose pod as Service</a:t>
            </a:r>
            <a:endParaRPr/>
          </a:p>
        </p:txBody>
      </p:sp>
      <p:sp>
        <p:nvSpPr>
          <p:cNvPr id="305" name="Google Shape;305;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Hands-on steps:</a:t>
            </a:r>
            <a:endParaRPr/>
          </a:p>
          <a:p>
            <a:pPr indent="0" lvl="0" marL="0" rtl="0" algn="l">
              <a:spcBef>
                <a:spcPts val="1200"/>
              </a:spcBef>
              <a:spcAft>
                <a:spcPts val="0"/>
              </a:spcAft>
              <a:buNone/>
            </a:pPr>
            <a:r>
              <a:rPr lang="en"/>
              <a:t>Step 5: run below commands</a:t>
            </a:r>
            <a:endParaRPr/>
          </a:p>
          <a:p>
            <a:pPr indent="0" lvl="0" marL="0" rtl="0" algn="l">
              <a:spcBef>
                <a:spcPts val="1200"/>
              </a:spcBef>
              <a:spcAft>
                <a:spcPts val="0"/>
              </a:spcAft>
              <a:buNone/>
            </a:pPr>
            <a:r>
              <a:rPr lang="en"/>
              <a:t>	kubectl get pod</a:t>
            </a:r>
            <a:endParaRPr/>
          </a:p>
          <a:p>
            <a:pPr indent="457200" lvl="0" marL="0" rtl="0" algn="l">
              <a:spcBef>
                <a:spcPts val="1200"/>
              </a:spcBef>
              <a:spcAft>
                <a:spcPts val="0"/>
              </a:spcAft>
              <a:buNone/>
            </a:pPr>
            <a:r>
              <a:rPr lang="en"/>
              <a:t>kubeclt describe pod pod3</a:t>
            </a:r>
            <a:endParaRPr/>
          </a:p>
          <a:p>
            <a:pPr indent="457200" lvl="0" marL="0" rtl="0" algn="l">
              <a:spcBef>
                <a:spcPts val="1200"/>
              </a:spcBef>
              <a:spcAft>
                <a:spcPts val="0"/>
              </a:spcAft>
              <a:buNone/>
            </a:pPr>
            <a:r>
              <a:rPr lang="en"/>
              <a:t>kubectl get svc</a:t>
            </a:r>
            <a:endParaRPr/>
          </a:p>
          <a:p>
            <a:pPr indent="457200" lvl="0" marL="0" rtl="0" algn="l">
              <a:spcBef>
                <a:spcPts val="1200"/>
              </a:spcBef>
              <a:spcAft>
                <a:spcPts val="0"/>
              </a:spcAft>
              <a:buNone/>
            </a:pPr>
            <a:r>
              <a:rPr lang="en"/>
              <a:t>minikube service helloworld-service --url</a:t>
            </a:r>
            <a:endParaRPr/>
          </a:p>
          <a:p>
            <a:pPr indent="457200" lvl="0" marL="0" rtl="0" algn="l">
              <a:spcBef>
                <a:spcPts val="1200"/>
              </a:spcBef>
              <a:spcAft>
                <a:spcPts val="0"/>
              </a:spcAft>
              <a:buNone/>
            </a:pPr>
            <a:r>
              <a:rPr lang="en"/>
              <a:t>kubectl describe svc helloworld-service</a:t>
            </a:r>
            <a:endParaRPr/>
          </a:p>
          <a:p>
            <a:pPr indent="457200" lvl="0" marL="0" rtl="0" algn="l">
              <a:spcBef>
                <a:spcPts val="1200"/>
              </a:spcBef>
              <a:spcAft>
                <a:spcPts val="0"/>
              </a:spcAft>
              <a:buNone/>
            </a:pPr>
            <a:r>
              <a:rPr lang="en"/>
              <a:t>kubectl describe svc </a:t>
            </a:r>
            <a:endParaRPr/>
          </a:p>
          <a:p>
            <a:pPr indent="457200" lvl="0" marL="0" rtl="0" algn="l">
              <a:spcBef>
                <a:spcPts val="1200"/>
              </a:spcBef>
              <a:spcAft>
                <a:spcPts val="0"/>
              </a:spcAft>
              <a:buNone/>
            </a:pPr>
            <a:r>
              <a:rPr lang="en"/>
              <a:t>Kubectl get svc</a:t>
            </a:r>
            <a:endParaRPr/>
          </a:p>
          <a:p>
            <a:pPr indent="457200" lvl="0" marL="0" rtl="0" algn="l">
              <a:spcBef>
                <a:spcPts val="1200"/>
              </a:spcBef>
              <a:spcAft>
                <a:spcPts val="1200"/>
              </a:spcAft>
              <a:buNone/>
            </a:pPr>
            <a:r>
              <a:rPr lang="en"/>
              <a:t>kubectl delete svc helloworld-nodeport-service.yml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6"/>
          <p:cNvSpPr txBox="1"/>
          <p:nvPr>
            <p:ph type="title"/>
          </p:nvPr>
        </p:nvSpPr>
        <p:spPr>
          <a:xfrm>
            <a:off x="311725" y="653326"/>
            <a:ext cx="3706500" cy="333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11" name="Google Shape;311;p56"/>
          <p:cNvSpPr txBox="1"/>
          <p:nvPr>
            <p:ph idx="1" type="body"/>
          </p:nvPr>
        </p:nvSpPr>
        <p:spPr>
          <a:xfrm>
            <a:off x="4620575" y="653325"/>
            <a:ext cx="4211700" cy="37413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a:p>
        </p:txBody>
      </p:sp>
      <p:pic>
        <p:nvPicPr>
          <p:cNvPr id="312" name="Google Shape;312;p56"/>
          <p:cNvPicPr preferRelativeResize="0"/>
          <p:nvPr/>
        </p:nvPicPr>
        <p:blipFill>
          <a:blip r:embed="rId3">
            <a:alphaModFix/>
          </a:blip>
          <a:stretch>
            <a:fillRect/>
          </a:stretch>
        </p:blipFill>
        <p:spPr>
          <a:xfrm>
            <a:off x="0" y="3977"/>
            <a:ext cx="9143999" cy="513554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7"/>
          <p:cNvSpPr txBox="1"/>
          <p:nvPr>
            <p:ph type="title"/>
          </p:nvPr>
        </p:nvSpPr>
        <p:spPr>
          <a:xfrm>
            <a:off x="311725" y="653326"/>
            <a:ext cx="3706500" cy="333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18" name="Google Shape;318;p57"/>
          <p:cNvSpPr txBox="1"/>
          <p:nvPr>
            <p:ph idx="1" type="body"/>
          </p:nvPr>
        </p:nvSpPr>
        <p:spPr>
          <a:xfrm>
            <a:off x="4620575" y="653325"/>
            <a:ext cx="4211700" cy="37413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a:p>
        </p:txBody>
      </p:sp>
      <p:pic>
        <p:nvPicPr>
          <p:cNvPr id="319" name="Google Shape;319;p57"/>
          <p:cNvPicPr preferRelativeResize="0"/>
          <p:nvPr/>
        </p:nvPicPr>
        <p:blipFill>
          <a:blip r:embed="rId3">
            <a:alphaModFix/>
          </a:blip>
          <a:stretch>
            <a:fillRect/>
          </a:stretch>
        </p:blipFill>
        <p:spPr>
          <a:xfrm>
            <a:off x="0" y="128801"/>
            <a:ext cx="9144000" cy="48858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8" name="Google Shape;14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9" name="Google Shape;149;p31"/>
          <p:cNvPicPr preferRelativeResize="0"/>
          <p:nvPr/>
        </p:nvPicPr>
        <p:blipFill>
          <a:blip r:embed="rId3">
            <a:alphaModFix/>
          </a:blip>
          <a:stretch>
            <a:fillRect/>
          </a:stretch>
        </p:blipFill>
        <p:spPr>
          <a:xfrm>
            <a:off x="2774" y="0"/>
            <a:ext cx="9138452"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8"/>
          <p:cNvSpPr txBox="1"/>
          <p:nvPr>
            <p:ph type="title"/>
          </p:nvPr>
        </p:nvSpPr>
        <p:spPr>
          <a:xfrm>
            <a:off x="291875" y="406900"/>
            <a:ext cx="8359200" cy="646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commands</a:t>
            </a:r>
            <a:endParaRPr/>
          </a:p>
        </p:txBody>
      </p:sp>
      <p:sp>
        <p:nvSpPr>
          <p:cNvPr id="325" name="Google Shape;325;p58"/>
          <p:cNvSpPr txBox="1"/>
          <p:nvPr>
            <p:ph idx="1" type="body"/>
          </p:nvPr>
        </p:nvSpPr>
        <p:spPr>
          <a:xfrm>
            <a:off x="291975" y="1301375"/>
            <a:ext cx="8359200" cy="3569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Create a file called helloworld-deployment.yaml</a:t>
            </a:r>
            <a:endParaRPr/>
          </a:p>
          <a:p>
            <a:pPr indent="0" lvl="0" marL="0" rtl="0" algn="l">
              <a:spcBef>
                <a:spcPts val="1600"/>
              </a:spcBef>
              <a:spcAft>
                <a:spcPts val="0"/>
              </a:spcAft>
              <a:buNone/>
            </a:pPr>
            <a:r>
              <a:rPr lang="en"/>
              <a:t>Copy content from </a:t>
            </a:r>
            <a:r>
              <a:rPr lang="en" u="sng">
                <a:solidFill>
                  <a:schemeClr val="hlink"/>
                </a:solidFill>
                <a:hlinkClick r:id="rId3"/>
              </a:rPr>
              <a:t>https://github.com/arjunachari12/k8s-learn/blob/main/helloworld-deployment.yml</a:t>
            </a:r>
            <a:r>
              <a:rPr lang="en"/>
              <a:t> </a:t>
            </a:r>
            <a:endParaRPr/>
          </a:p>
          <a:p>
            <a:pPr indent="0" lvl="0" marL="0" rtl="0" algn="l">
              <a:spcBef>
                <a:spcPts val="1600"/>
              </a:spcBef>
              <a:spcAft>
                <a:spcPts val="0"/>
              </a:spcAft>
              <a:buNone/>
            </a:pPr>
            <a:r>
              <a:rPr lang="en"/>
              <a:t>kubectl create -f helloworld-deployment.yaml</a:t>
            </a:r>
            <a:endParaRPr/>
          </a:p>
          <a:p>
            <a:pPr indent="0" lvl="0" marL="0" rtl="0" algn="l">
              <a:spcBef>
                <a:spcPts val="1600"/>
              </a:spcBef>
              <a:spcAft>
                <a:spcPts val="0"/>
              </a:spcAft>
              <a:buNone/>
            </a:pPr>
            <a:r>
              <a:rPr lang="en"/>
              <a:t>kubectl get deployments</a:t>
            </a:r>
            <a:endParaRPr/>
          </a:p>
          <a:p>
            <a:pPr indent="0" lvl="0" marL="0" rtl="0" algn="l">
              <a:spcBef>
                <a:spcPts val="1600"/>
              </a:spcBef>
              <a:spcAft>
                <a:spcPts val="0"/>
              </a:spcAft>
              <a:buNone/>
            </a:pPr>
            <a:r>
              <a:rPr lang="en"/>
              <a:t>kubectl get rs</a:t>
            </a:r>
            <a:endParaRPr/>
          </a:p>
          <a:p>
            <a:pPr indent="0" lvl="0" marL="0" rtl="0" algn="l">
              <a:spcBef>
                <a:spcPts val="1600"/>
              </a:spcBef>
              <a:spcAft>
                <a:spcPts val="0"/>
              </a:spcAft>
              <a:buNone/>
            </a:pPr>
            <a:r>
              <a:rPr lang="en"/>
              <a:t>kubectl get pods</a:t>
            </a:r>
            <a:endParaRPr/>
          </a:p>
          <a:p>
            <a:pPr indent="0" lvl="0" marL="0" rtl="0" algn="l">
              <a:spcBef>
                <a:spcPts val="1600"/>
              </a:spcBef>
              <a:spcAft>
                <a:spcPts val="0"/>
              </a:spcAft>
              <a:buNone/>
            </a:pPr>
            <a:r>
              <a:rPr lang="en"/>
              <a:t>kubectl get pods --show-labels</a:t>
            </a:r>
            <a:endParaRPr/>
          </a:p>
          <a:p>
            <a:pPr indent="0" lvl="0" marL="0" rtl="0" algn="l">
              <a:spcBef>
                <a:spcPts val="1600"/>
              </a:spcBef>
              <a:spcAft>
                <a:spcPts val="1600"/>
              </a:spcAft>
              <a:buNone/>
            </a:pPr>
            <a:r>
              <a:rPr lang="en"/>
              <a:t>kubectl rollout status deployment/helloworld-deployment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9"/>
          <p:cNvSpPr txBox="1"/>
          <p:nvPr>
            <p:ph type="title"/>
          </p:nvPr>
        </p:nvSpPr>
        <p:spPr>
          <a:xfrm>
            <a:off x="291875" y="406900"/>
            <a:ext cx="8359200" cy="646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commands</a:t>
            </a:r>
            <a:endParaRPr/>
          </a:p>
        </p:txBody>
      </p:sp>
      <p:sp>
        <p:nvSpPr>
          <p:cNvPr id="331" name="Google Shape;331;p59"/>
          <p:cNvSpPr txBox="1"/>
          <p:nvPr>
            <p:ph idx="1" type="body"/>
          </p:nvPr>
        </p:nvSpPr>
        <p:spPr>
          <a:xfrm>
            <a:off x="291975" y="1301375"/>
            <a:ext cx="8359200" cy="3569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Created new version of docker image and uploaded in docker hub</a:t>
            </a:r>
            <a:endParaRPr/>
          </a:p>
          <a:p>
            <a:pPr indent="0" lvl="0" marL="0" rtl="0" algn="l">
              <a:spcBef>
                <a:spcPts val="1600"/>
              </a:spcBef>
              <a:spcAft>
                <a:spcPts val="0"/>
              </a:spcAft>
              <a:buNone/>
            </a:pPr>
            <a:r>
              <a:rPr lang="en"/>
              <a:t>kubectl expose deployment helloworld-deployment --type=NodePort</a:t>
            </a:r>
            <a:endParaRPr/>
          </a:p>
          <a:p>
            <a:pPr indent="0" lvl="0" marL="0" rtl="0" algn="l">
              <a:spcBef>
                <a:spcPts val="1600"/>
              </a:spcBef>
              <a:spcAft>
                <a:spcPts val="0"/>
              </a:spcAft>
              <a:buNone/>
            </a:pPr>
            <a:r>
              <a:rPr lang="en"/>
              <a:t>kubectl get svc</a:t>
            </a:r>
            <a:endParaRPr/>
          </a:p>
          <a:p>
            <a:pPr indent="0" lvl="0" marL="0" rtl="0" algn="l">
              <a:spcBef>
                <a:spcPts val="1600"/>
              </a:spcBef>
              <a:spcAft>
                <a:spcPts val="0"/>
              </a:spcAft>
              <a:buNone/>
            </a:pPr>
            <a:r>
              <a:rPr lang="en"/>
              <a:t>minikube service helloworld-deployment --url</a:t>
            </a:r>
            <a:endParaRPr/>
          </a:p>
          <a:p>
            <a:pPr indent="0" lvl="0" marL="0" rtl="0" algn="l">
              <a:spcBef>
                <a:spcPts val="1600"/>
              </a:spcBef>
              <a:spcAft>
                <a:spcPts val="0"/>
              </a:spcAft>
              <a:buNone/>
            </a:pPr>
            <a:r>
              <a:rPr lang="en"/>
              <a:t>Curl url</a:t>
            </a:r>
            <a:endParaRPr/>
          </a:p>
          <a:p>
            <a:pPr indent="0" lvl="0" marL="0" rtl="0" algn="l">
              <a:spcBef>
                <a:spcPts val="1600"/>
              </a:spcBef>
              <a:spcAft>
                <a:spcPts val="0"/>
              </a:spcAft>
              <a:buNone/>
            </a:pPr>
            <a:r>
              <a:rPr lang="en"/>
              <a:t>kubectl set image deployment/helloworld-deployment k8s-demo=arjunachari12/k8s-demo:2</a:t>
            </a:r>
            <a:endParaRPr/>
          </a:p>
          <a:p>
            <a:pPr indent="0" lvl="0" marL="0" rtl="0" algn="l">
              <a:spcBef>
                <a:spcPts val="1600"/>
              </a:spcBef>
              <a:spcAft>
                <a:spcPts val="0"/>
              </a:spcAft>
              <a:buNone/>
            </a:pPr>
            <a:r>
              <a:rPr lang="en"/>
              <a:t>see</a:t>
            </a:r>
            <a:endParaRPr/>
          </a:p>
          <a:p>
            <a:pPr indent="0" lvl="0" marL="0" rtl="0" algn="l">
              <a:spcBef>
                <a:spcPts val="1600"/>
              </a:spcBef>
              <a:spcAft>
                <a:spcPts val="0"/>
              </a:spcAft>
              <a:buNone/>
            </a:pPr>
            <a:r>
              <a:rPr lang="en"/>
              <a:t>Curl to see new version</a:t>
            </a:r>
            <a:endParaRPr/>
          </a:p>
          <a:p>
            <a:pPr indent="0" lvl="0" marL="0" rtl="0" algn="l">
              <a:spcBef>
                <a:spcPts val="16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60"/>
          <p:cNvSpPr txBox="1"/>
          <p:nvPr>
            <p:ph type="title"/>
          </p:nvPr>
        </p:nvSpPr>
        <p:spPr>
          <a:xfrm>
            <a:off x="291875" y="406900"/>
            <a:ext cx="8359200" cy="646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commands</a:t>
            </a:r>
            <a:endParaRPr/>
          </a:p>
        </p:txBody>
      </p:sp>
      <p:sp>
        <p:nvSpPr>
          <p:cNvPr id="337" name="Google Shape;337;p60"/>
          <p:cNvSpPr txBox="1"/>
          <p:nvPr>
            <p:ph idx="1" type="body"/>
          </p:nvPr>
        </p:nvSpPr>
        <p:spPr>
          <a:xfrm>
            <a:off x="291975" y="1301375"/>
            <a:ext cx="8359200" cy="356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kubectl get pods</a:t>
            </a:r>
            <a:endParaRPr/>
          </a:p>
          <a:p>
            <a:pPr indent="0" lvl="0" marL="0" rtl="0" algn="l">
              <a:spcBef>
                <a:spcPts val="1600"/>
              </a:spcBef>
              <a:spcAft>
                <a:spcPts val="0"/>
              </a:spcAft>
              <a:buNone/>
            </a:pPr>
            <a:r>
              <a:rPr lang="en"/>
              <a:t>kubectl rollout history deployment/helloworld-deployment</a:t>
            </a:r>
            <a:endParaRPr/>
          </a:p>
          <a:p>
            <a:pPr indent="0" lvl="0" marL="0" rtl="0" algn="l">
              <a:spcBef>
                <a:spcPts val="1600"/>
              </a:spcBef>
              <a:spcAft>
                <a:spcPts val="0"/>
              </a:spcAft>
              <a:buNone/>
            </a:pPr>
            <a:r>
              <a:rPr lang="en"/>
              <a:t>kubectl get pods</a:t>
            </a:r>
            <a:endParaRPr/>
          </a:p>
          <a:p>
            <a:pPr indent="0" lvl="0" marL="0" rtl="0" algn="l">
              <a:spcBef>
                <a:spcPts val="1600"/>
              </a:spcBef>
              <a:spcAft>
                <a:spcPts val="0"/>
              </a:spcAft>
              <a:buNone/>
            </a:pPr>
            <a:r>
              <a:rPr lang="en"/>
              <a:t>kubectl rollout undo deployment/helloworld-deployment</a:t>
            </a:r>
            <a:endParaRPr/>
          </a:p>
          <a:p>
            <a:pPr indent="0" lvl="0" marL="0" rtl="0" algn="l">
              <a:spcBef>
                <a:spcPts val="1600"/>
              </a:spcBef>
              <a:spcAft>
                <a:spcPts val="0"/>
              </a:spcAft>
              <a:buNone/>
            </a:pPr>
            <a:r>
              <a:rPr lang="en"/>
              <a:t>Curl again</a:t>
            </a:r>
            <a:br>
              <a:rPr lang="en"/>
            </a:br>
            <a:r>
              <a:rPr lang="en"/>
              <a:t>#modify history count</a:t>
            </a:r>
            <a:endParaRPr/>
          </a:p>
          <a:p>
            <a:pPr indent="0" lvl="0" marL="0" rtl="0" algn="l">
              <a:spcBef>
                <a:spcPts val="1600"/>
              </a:spcBef>
              <a:spcAft>
                <a:spcPts val="1600"/>
              </a:spcAft>
              <a:buNone/>
            </a:pPr>
            <a:r>
              <a:rPr lang="en"/>
              <a:t>kubectl edit deployment/helloworld-deployment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61"/>
          <p:cNvPicPr preferRelativeResize="0"/>
          <p:nvPr/>
        </p:nvPicPr>
        <p:blipFill>
          <a:blip r:embed="rId3">
            <a:alphaModFix/>
          </a:blip>
          <a:stretch>
            <a:fillRect/>
          </a:stretch>
        </p:blipFill>
        <p:spPr>
          <a:xfrm>
            <a:off x="152400" y="152400"/>
            <a:ext cx="8574913" cy="48387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62"/>
          <p:cNvSpPr txBox="1"/>
          <p:nvPr>
            <p:ph type="title"/>
          </p:nvPr>
        </p:nvSpPr>
        <p:spPr>
          <a:xfrm>
            <a:off x="291875" y="406900"/>
            <a:ext cx="8852100" cy="683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Commands</a:t>
            </a:r>
            <a:endParaRPr/>
          </a:p>
        </p:txBody>
      </p:sp>
      <p:sp>
        <p:nvSpPr>
          <p:cNvPr id="348" name="Google Shape;348;p62"/>
          <p:cNvSpPr txBox="1"/>
          <p:nvPr>
            <p:ph idx="1" type="body"/>
          </p:nvPr>
        </p:nvSpPr>
        <p:spPr>
          <a:xfrm>
            <a:off x="291975" y="1189825"/>
            <a:ext cx="8852100" cy="3242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Create a file </a:t>
            </a:r>
            <a:r>
              <a:rPr lang="en" sz="1200">
                <a:solidFill>
                  <a:schemeClr val="dk1"/>
                </a:solidFill>
                <a:highlight>
                  <a:srgbClr val="FFFFFF"/>
                </a:highlight>
              </a:rPr>
              <a:t>helloworld-healthcheck.yml</a:t>
            </a:r>
            <a:endParaRPr sz="1200">
              <a:solidFill>
                <a:schemeClr val="dk1"/>
              </a:solidFill>
              <a:highlight>
                <a:srgbClr val="FFFFFF"/>
              </a:highlight>
            </a:endParaRPr>
          </a:p>
          <a:p>
            <a:pPr indent="0" lvl="0" marL="0" rtl="0" algn="l">
              <a:spcBef>
                <a:spcPts val="1600"/>
              </a:spcBef>
              <a:spcAft>
                <a:spcPts val="0"/>
              </a:spcAft>
              <a:buNone/>
            </a:pPr>
            <a:r>
              <a:rPr lang="en"/>
              <a:t>kubectl create -f helloworld-healthcheck.yml</a:t>
            </a:r>
            <a:endParaRPr/>
          </a:p>
          <a:p>
            <a:pPr indent="0" lvl="0" marL="0" rtl="0" algn="l">
              <a:spcBef>
                <a:spcPts val="1600"/>
              </a:spcBef>
              <a:spcAft>
                <a:spcPts val="0"/>
              </a:spcAft>
              <a:buNone/>
            </a:pPr>
            <a:r>
              <a:rPr lang="en"/>
              <a:t>kubectl describe pod helloworld-deployment-7cfbb8fccf-78bxk</a:t>
            </a:r>
            <a:endParaRPr/>
          </a:p>
          <a:p>
            <a:pPr indent="0" lvl="0" marL="0" rtl="0" algn="l">
              <a:spcBef>
                <a:spcPts val="1600"/>
              </a:spcBef>
              <a:spcAft>
                <a:spcPts val="0"/>
              </a:spcAft>
              <a:buNone/>
            </a:pPr>
            <a:r>
              <a:rPr lang="en"/>
              <a:t>kubectl edit deployment/helloworld-deployment</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#This will immediately run</a:t>
            </a:r>
            <a:endParaRPr/>
          </a:p>
          <a:p>
            <a:pPr indent="0" lvl="0" marL="0" rtl="0" algn="l">
              <a:spcBef>
                <a:spcPts val="1600"/>
              </a:spcBef>
              <a:spcAft>
                <a:spcPts val="1600"/>
              </a:spcAft>
              <a:buClr>
                <a:schemeClr val="dk1"/>
              </a:buClr>
              <a:buSzPts val="1100"/>
              <a:buFont typeface="Arial"/>
              <a:buNone/>
            </a:pPr>
            <a:r>
              <a:rPr lang="en"/>
              <a:t>kubectl create -f helloworld-healthcheck.yml &amp;&amp; watch -n1 kubectl get pods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63"/>
          <p:cNvPicPr preferRelativeResize="0"/>
          <p:nvPr/>
        </p:nvPicPr>
        <p:blipFill>
          <a:blip r:embed="rId3">
            <a:alphaModFix/>
          </a:blip>
          <a:stretch>
            <a:fillRect/>
          </a:stretch>
        </p:blipFill>
        <p:spPr>
          <a:xfrm>
            <a:off x="152400" y="152400"/>
            <a:ext cx="8644900" cy="4838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64"/>
          <p:cNvPicPr preferRelativeResize="0"/>
          <p:nvPr/>
        </p:nvPicPr>
        <p:blipFill>
          <a:blip r:embed="rId3">
            <a:alphaModFix/>
          </a:blip>
          <a:stretch>
            <a:fillRect/>
          </a:stretch>
        </p:blipFill>
        <p:spPr>
          <a:xfrm>
            <a:off x="152400" y="152400"/>
            <a:ext cx="8839199" cy="467811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5"/>
          <p:cNvSpPr txBox="1"/>
          <p:nvPr>
            <p:ph type="title"/>
          </p:nvPr>
        </p:nvSpPr>
        <p:spPr>
          <a:xfrm>
            <a:off x="291875" y="406900"/>
            <a:ext cx="8852100" cy="683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Commands</a:t>
            </a:r>
            <a:endParaRPr/>
          </a:p>
        </p:txBody>
      </p:sp>
      <p:sp>
        <p:nvSpPr>
          <p:cNvPr id="364" name="Google Shape;364;p65"/>
          <p:cNvSpPr txBox="1"/>
          <p:nvPr>
            <p:ph idx="1" type="body"/>
          </p:nvPr>
        </p:nvSpPr>
        <p:spPr>
          <a:xfrm>
            <a:off x="291975" y="1189825"/>
            <a:ext cx="8852100" cy="324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Create a file helloworld-liveness-readiness.yml</a:t>
            </a:r>
            <a:endParaRPr/>
          </a:p>
          <a:p>
            <a:pPr indent="0" lvl="0" marL="0" rtl="0" algn="l">
              <a:spcBef>
                <a:spcPts val="1600"/>
              </a:spcBef>
              <a:spcAft>
                <a:spcPts val="0"/>
              </a:spcAft>
              <a:buClr>
                <a:schemeClr val="dk1"/>
              </a:buClr>
              <a:buSzPts val="1100"/>
              <a:buFont typeface="Arial"/>
              <a:buNone/>
            </a:pPr>
            <a:r>
              <a:rPr lang="en"/>
              <a:t>kubectl create -f helloworld-liveness-readiness.yml  &amp;&amp; watch -n1 kubectl get pods</a:t>
            </a:r>
            <a:endParaRPr/>
          </a:p>
          <a:p>
            <a:pPr indent="0" lvl="0" marL="0" rtl="0" algn="l">
              <a:spcBef>
                <a:spcPts val="160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66"/>
          <p:cNvPicPr preferRelativeResize="0"/>
          <p:nvPr/>
        </p:nvPicPr>
        <p:blipFill>
          <a:blip r:embed="rId3">
            <a:alphaModFix/>
          </a:blip>
          <a:stretch>
            <a:fillRect/>
          </a:stretch>
        </p:blipFill>
        <p:spPr>
          <a:xfrm>
            <a:off x="152400" y="152400"/>
            <a:ext cx="8586988" cy="483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67"/>
          <p:cNvPicPr preferRelativeResize="0"/>
          <p:nvPr/>
        </p:nvPicPr>
        <p:blipFill>
          <a:blip r:embed="rId3">
            <a:alphaModFix/>
          </a:blip>
          <a:stretch>
            <a:fillRect/>
          </a:stretch>
        </p:blipFill>
        <p:spPr>
          <a:xfrm>
            <a:off x="152400" y="152400"/>
            <a:ext cx="8839198" cy="47195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5" name="Google Shape;155;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6" name="Google Shape;156;p32"/>
          <p:cNvPicPr preferRelativeResize="0"/>
          <p:nvPr/>
        </p:nvPicPr>
        <p:blipFill>
          <a:blip r:embed="rId3">
            <a:alphaModFix/>
          </a:blip>
          <a:stretch>
            <a:fillRect/>
          </a:stretch>
        </p:blipFill>
        <p:spPr>
          <a:xfrm>
            <a:off x="7144" y="0"/>
            <a:ext cx="9129713"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68"/>
          <p:cNvPicPr preferRelativeResize="0"/>
          <p:nvPr/>
        </p:nvPicPr>
        <p:blipFill>
          <a:blip r:embed="rId3">
            <a:alphaModFix/>
          </a:blip>
          <a:stretch>
            <a:fillRect/>
          </a:stretch>
        </p:blipFill>
        <p:spPr>
          <a:xfrm>
            <a:off x="152400" y="152400"/>
            <a:ext cx="8839199" cy="470076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9"/>
          <p:cNvSpPr txBox="1"/>
          <p:nvPr>
            <p:ph type="title"/>
          </p:nvPr>
        </p:nvSpPr>
        <p:spPr>
          <a:xfrm>
            <a:off x="291975" y="219325"/>
            <a:ext cx="4813500" cy="635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Exercise: Configmap</a:t>
            </a:r>
            <a:endParaRPr/>
          </a:p>
        </p:txBody>
      </p:sp>
      <p:sp>
        <p:nvSpPr>
          <p:cNvPr id="385" name="Google Shape;385;p69"/>
          <p:cNvSpPr txBox="1"/>
          <p:nvPr>
            <p:ph idx="1" type="body"/>
          </p:nvPr>
        </p:nvSpPr>
        <p:spPr>
          <a:xfrm>
            <a:off x="291975" y="854725"/>
            <a:ext cx="8353500" cy="357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Create file and copy below content</a:t>
            </a:r>
            <a:endParaRPr/>
          </a:p>
          <a:p>
            <a:pPr indent="0" lvl="0" marL="0" rtl="0" algn="l">
              <a:spcBef>
                <a:spcPts val="1600"/>
              </a:spcBef>
              <a:spcAft>
                <a:spcPts val="0"/>
              </a:spcAft>
              <a:buNone/>
            </a:pPr>
            <a:r>
              <a:rPr lang="en" u="sng">
                <a:solidFill>
                  <a:schemeClr val="hlink"/>
                </a:solidFill>
                <a:hlinkClick r:id="rId3"/>
              </a:rPr>
              <a:t>https://github.com/arjunachari12/k8s-learn/blob/main/pod-configmap.yml</a:t>
            </a:r>
            <a:r>
              <a:rPr lang="en"/>
              <a:t> </a:t>
            </a:r>
            <a:endParaRPr/>
          </a:p>
          <a:p>
            <a:pPr indent="0" lvl="0" marL="0" rtl="0" algn="l">
              <a:spcBef>
                <a:spcPts val="1600"/>
              </a:spcBef>
              <a:spcAft>
                <a:spcPts val="1600"/>
              </a:spcAft>
              <a:buNone/>
            </a:pPr>
            <a:r>
              <a:rPr lang="en"/>
              <a:t>Run the file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70"/>
          <p:cNvSpPr txBox="1"/>
          <p:nvPr>
            <p:ph idx="1" type="body"/>
          </p:nvPr>
        </p:nvSpPr>
        <p:spPr>
          <a:xfrm>
            <a:off x="291975" y="1189825"/>
            <a:ext cx="8852100" cy="32421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a:p>
        </p:txBody>
      </p:sp>
      <p:pic>
        <p:nvPicPr>
          <p:cNvPr id="391" name="Google Shape;391;p70"/>
          <p:cNvPicPr preferRelativeResize="0"/>
          <p:nvPr/>
        </p:nvPicPr>
        <p:blipFill>
          <a:blip r:embed="rId3">
            <a:alphaModFix/>
          </a:blip>
          <a:stretch>
            <a:fillRect/>
          </a:stretch>
        </p:blipFill>
        <p:spPr>
          <a:xfrm>
            <a:off x="82831" y="0"/>
            <a:ext cx="8978338"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71"/>
          <p:cNvSpPr txBox="1"/>
          <p:nvPr>
            <p:ph idx="1" type="body"/>
          </p:nvPr>
        </p:nvSpPr>
        <p:spPr>
          <a:xfrm>
            <a:off x="291975" y="1189825"/>
            <a:ext cx="8852100" cy="32421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a:p>
        </p:txBody>
      </p:sp>
      <p:pic>
        <p:nvPicPr>
          <p:cNvPr id="397" name="Google Shape;397;p71"/>
          <p:cNvPicPr preferRelativeResize="0"/>
          <p:nvPr/>
        </p:nvPicPr>
        <p:blipFill>
          <a:blip r:embed="rId3">
            <a:alphaModFix/>
          </a:blip>
          <a:stretch>
            <a:fillRect/>
          </a:stretch>
        </p:blipFill>
        <p:spPr>
          <a:xfrm>
            <a:off x="0" y="15954"/>
            <a:ext cx="9143999" cy="511159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72"/>
          <p:cNvSpPr txBox="1"/>
          <p:nvPr>
            <p:ph idx="1" type="body"/>
          </p:nvPr>
        </p:nvSpPr>
        <p:spPr>
          <a:xfrm>
            <a:off x="291975" y="1189825"/>
            <a:ext cx="8852100" cy="32421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a:p>
        </p:txBody>
      </p:sp>
      <p:pic>
        <p:nvPicPr>
          <p:cNvPr id="403" name="Google Shape;403;p72"/>
          <p:cNvPicPr preferRelativeResize="0"/>
          <p:nvPr/>
        </p:nvPicPr>
        <p:blipFill>
          <a:blip r:embed="rId3">
            <a:alphaModFix/>
          </a:blip>
          <a:stretch>
            <a:fillRect/>
          </a:stretch>
        </p:blipFill>
        <p:spPr>
          <a:xfrm>
            <a:off x="0" y="124810"/>
            <a:ext cx="9143999" cy="489387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73"/>
          <p:cNvSpPr txBox="1"/>
          <p:nvPr>
            <p:ph type="title"/>
          </p:nvPr>
        </p:nvSpPr>
        <p:spPr>
          <a:xfrm>
            <a:off x="291975" y="219325"/>
            <a:ext cx="4813500" cy="635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Exercise: Secrets</a:t>
            </a:r>
            <a:endParaRPr/>
          </a:p>
        </p:txBody>
      </p:sp>
      <p:sp>
        <p:nvSpPr>
          <p:cNvPr id="409" name="Google Shape;409;p73"/>
          <p:cNvSpPr txBox="1"/>
          <p:nvPr>
            <p:ph idx="1" type="body"/>
          </p:nvPr>
        </p:nvSpPr>
        <p:spPr>
          <a:xfrm>
            <a:off x="291975" y="854725"/>
            <a:ext cx="8353500" cy="3577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Create file and copy below content</a:t>
            </a:r>
            <a:endParaRPr/>
          </a:p>
          <a:p>
            <a:pPr indent="0" lvl="0" marL="0" rtl="0" algn="l">
              <a:spcBef>
                <a:spcPts val="1600"/>
              </a:spcBef>
              <a:spcAft>
                <a:spcPts val="0"/>
              </a:spcAft>
              <a:buNone/>
            </a:pPr>
            <a:r>
              <a:rPr lang="en" u="sng">
                <a:solidFill>
                  <a:schemeClr val="hlink"/>
                </a:solidFill>
                <a:hlinkClick r:id="rId3"/>
              </a:rPr>
              <a:t>https://github.com/arjunachari12/k8s-learn/blob/main/secrets.yaml</a:t>
            </a:r>
            <a:r>
              <a:rPr lang="en"/>
              <a:t> </a:t>
            </a:r>
            <a:endParaRPr/>
          </a:p>
          <a:p>
            <a:pPr indent="0" lvl="0" marL="0" rtl="0" algn="l">
              <a:spcBef>
                <a:spcPts val="1600"/>
              </a:spcBef>
              <a:spcAft>
                <a:spcPts val="0"/>
              </a:spcAft>
              <a:buNone/>
            </a:pPr>
            <a:r>
              <a:rPr lang="en"/>
              <a:t>Run the file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Create file and copy below content</a:t>
            </a:r>
            <a:endParaRPr/>
          </a:p>
          <a:p>
            <a:pPr indent="0" lvl="0" marL="0" rtl="0" algn="l">
              <a:spcBef>
                <a:spcPts val="1600"/>
              </a:spcBef>
              <a:spcAft>
                <a:spcPts val="0"/>
              </a:spcAft>
              <a:buNone/>
            </a:pPr>
            <a:r>
              <a:rPr lang="en" u="sng">
                <a:solidFill>
                  <a:schemeClr val="hlink"/>
                </a:solidFill>
                <a:hlinkClick r:id="rId4"/>
              </a:rPr>
              <a:t>https://github.com/arjunachari12/k8s-learn/blob/main/database.yml</a:t>
            </a:r>
            <a:endParaRPr/>
          </a:p>
          <a:p>
            <a:pPr indent="0" lvl="0" marL="0" rtl="0" algn="l">
              <a:spcBef>
                <a:spcPts val="1600"/>
              </a:spcBef>
              <a:spcAft>
                <a:spcPts val="0"/>
              </a:spcAft>
              <a:buNone/>
            </a:pPr>
            <a:r>
              <a:rPr lang="en"/>
              <a:t>Run the file</a:t>
            </a:r>
            <a:endParaRPr/>
          </a:p>
          <a:p>
            <a:pPr indent="0" lvl="0" marL="0" rtl="0" algn="l">
              <a:spcBef>
                <a:spcPts val="1600"/>
              </a:spcBef>
              <a:spcAft>
                <a:spcPts val="16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Volume</a:t>
            </a:r>
            <a:endParaRPr/>
          </a:p>
        </p:txBody>
      </p:sp>
      <p:sp>
        <p:nvSpPr>
          <p:cNvPr id="415" name="Google Shape;415;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On-disk files in a container are ephemeral, which presents some problems for non-trivial applications when running in containers. </a:t>
            </a:r>
            <a:endParaRPr/>
          </a:p>
          <a:p>
            <a:pPr indent="-342900" lvl="0" marL="457200" rtl="0" algn="l">
              <a:spcBef>
                <a:spcPts val="0"/>
              </a:spcBef>
              <a:spcAft>
                <a:spcPts val="0"/>
              </a:spcAft>
              <a:buSzPts val="1800"/>
              <a:buChar char="●"/>
            </a:pPr>
            <a:r>
              <a:rPr lang="en"/>
              <a:t>One problem occurs when a container crashes or is stopped. </a:t>
            </a:r>
            <a:endParaRPr/>
          </a:p>
          <a:p>
            <a:pPr indent="-342900" lvl="0" marL="457200" rtl="0" algn="l">
              <a:spcBef>
                <a:spcPts val="0"/>
              </a:spcBef>
              <a:spcAft>
                <a:spcPts val="0"/>
              </a:spcAft>
              <a:buSzPts val="1800"/>
              <a:buChar char="●"/>
            </a:pPr>
            <a:r>
              <a:rPr lang="en"/>
              <a:t>Container state is not saved so all of the files that were created or modified during the lifetime of the container are lost. </a:t>
            </a:r>
            <a:endParaRPr/>
          </a:p>
          <a:p>
            <a:pPr indent="-342900" lvl="0" marL="457200" rtl="0" algn="l">
              <a:spcBef>
                <a:spcPts val="0"/>
              </a:spcBef>
              <a:spcAft>
                <a:spcPts val="0"/>
              </a:spcAft>
              <a:buSzPts val="1800"/>
              <a:buChar char="●"/>
            </a:pPr>
            <a:r>
              <a:rPr lang="en"/>
              <a:t>During a crash, kubelet restarts the container with a clean state. Another problem occurs when multiple containers are running in a Pod and need to share files. </a:t>
            </a:r>
            <a:endParaRPr/>
          </a:p>
          <a:p>
            <a:pPr indent="-342900" lvl="0" marL="457200" rtl="0" algn="l">
              <a:spcBef>
                <a:spcPts val="0"/>
              </a:spcBef>
              <a:spcAft>
                <a:spcPts val="0"/>
              </a:spcAft>
              <a:buSzPts val="1800"/>
              <a:buChar char="●"/>
            </a:pPr>
            <a:r>
              <a:rPr lang="en"/>
              <a:t>It can be challenging to setup and access a shared filesystem across all of the containers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Ephemeral Volumes</a:t>
            </a:r>
            <a:endParaRPr/>
          </a:p>
        </p:txBody>
      </p:sp>
      <p:sp>
        <p:nvSpPr>
          <p:cNvPr id="421" name="Google Shape;421;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Some application need additional storage but don't care whether that data is stored persistently across restarts. </a:t>
            </a:r>
            <a:endParaRPr/>
          </a:p>
          <a:p>
            <a:pPr indent="-342900" lvl="0" marL="457200" rtl="0" algn="l">
              <a:spcBef>
                <a:spcPts val="0"/>
              </a:spcBef>
              <a:spcAft>
                <a:spcPts val="0"/>
              </a:spcAft>
              <a:buSzPts val="1800"/>
              <a:buChar char="●"/>
            </a:pPr>
            <a:r>
              <a:rPr lang="en"/>
              <a:t>For example, caching services are often limited by memory size and can move infrequently used data into storage that is slower than memory with little impact on overall performance.</a:t>
            </a:r>
            <a:endParaRPr/>
          </a:p>
          <a:p>
            <a:pPr indent="-342900" lvl="0" marL="457200" rtl="0" algn="l">
              <a:spcBef>
                <a:spcPts val="0"/>
              </a:spcBef>
              <a:spcAft>
                <a:spcPts val="0"/>
              </a:spcAft>
              <a:buSzPts val="1800"/>
              <a:buChar char="●"/>
            </a:pPr>
            <a:r>
              <a:rPr lang="en"/>
              <a:t>Other applications expect some read-only input data to be present in files, like configuration data or secret keys.</a:t>
            </a:r>
            <a:endParaRPr/>
          </a:p>
          <a:p>
            <a:pPr indent="-342900" lvl="0" marL="457200" rtl="0" algn="l">
              <a:spcBef>
                <a:spcPts val="0"/>
              </a:spcBef>
              <a:spcAft>
                <a:spcPts val="0"/>
              </a:spcAft>
              <a:buSzPts val="1800"/>
              <a:buChar char="●"/>
            </a:pPr>
            <a:r>
              <a:rPr lang="en"/>
              <a:t>Ephemeral volumes are designed for these use cases. Because volumes follow the Pod's lifetime and get created and deleted along with the Pod, Pods can be stopped and restarted without being limited to where some persistent volume is available.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ephemeral volumes</a:t>
            </a:r>
            <a:endParaRPr/>
          </a:p>
        </p:txBody>
      </p:sp>
      <p:sp>
        <p:nvSpPr>
          <p:cNvPr id="427" name="Google Shape;427;p76"/>
          <p:cNvSpPr txBox="1"/>
          <p:nvPr>
            <p:ph idx="1" type="body"/>
          </p:nvPr>
        </p:nvSpPr>
        <p:spPr>
          <a:xfrm>
            <a:off x="311700" y="1152475"/>
            <a:ext cx="46059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EmptyDir: </a:t>
            </a:r>
            <a:endParaRPr/>
          </a:p>
          <a:p>
            <a:pPr indent="-325755" lvl="0" marL="457200" rtl="0" algn="l">
              <a:spcBef>
                <a:spcPts val="1200"/>
              </a:spcBef>
              <a:spcAft>
                <a:spcPts val="0"/>
              </a:spcAft>
              <a:buSzPct val="100000"/>
              <a:buChar char="●"/>
            </a:pPr>
            <a:r>
              <a:rPr lang="en"/>
              <a:t>A simple volume that is initially empty when a pod is created. </a:t>
            </a:r>
            <a:endParaRPr/>
          </a:p>
          <a:p>
            <a:pPr indent="-325755" lvl="0" marL="457200" rtl="0" algn="l">
              <a:spcBef>
                <a:spcPts val="0"/>
              </a:spcBef>
              <a:spcAft>
                <a:spcPts val="0"/>
              </a:spcAft>
              <a:buSzPct val="100000"/>
              <a:buChar char="●"/>
            </a:pPr>
            <a:r>
              <a:rPr lang="en"/>
              <a:t>Data in an EmptyDir volume is ephemeral and is lost when the pod is deleted or rescheduled.</a:t>
            </a:r>
            <a:endParaRPr/>
          </a:p>
          <a:p>
            <a:pPr indent="0" lvl="0" marL="0" rtl="0" algn="l">
              <a:spcBef>
                <a:spcPts val="1200"/>
              </a:spcBef>
              <a:spcAft>
                <a:spcPts val="0"/>
              </a:spcAft>
              <a:buNone/>
            </a:pPr>
            <a:r>
              <a:rPr lang="en"/>
              <a:t>HostPath: </a:t>
            </a:r>
            <a:endParaRPr/>
          </a:p>
          <a:p>
            <a:pPr indent="-325755" lvl="0" marL="457200" rtl="0" algn="l">
              <a:spcBef>
                <a:spcPts val="1200"/>
              </a:spcBef>
              <a:spcAft>
                <a:spcPts val="0"/>
              </a:spcAft>
              <a:buSzPct val="100000"/>
              <a:buChar char="●"/>
            </a:pPr>
            <a:r>
              <a:rPr lang="en"/>
              <a:t>Mounts a file or directory from the host node's filesystem into the pod. </a:t>
            </a:r>
            <a:endParaRPr/>
          </a:p>
          <a:p>
            <a:pPr indent="-325755" lvl="0" marL="457200" rtl="0" algn="l">
              <a:spcBef>
                <a:spcPts val="0"/>
              </a:spcBef>
              <a:spcAft>
                <a:spcPts val="0"/>
              </a:spcAft>
              <a:buSzPct val="100000"/>
              <a:buChar char="●"/>
            </a:pPr>
            <a:r>
              <a:rPr lang="en"/>
              <a:t>Useful for accessing local files or sharing data between the host and the pod.</a:t>
            </a:r>
            <a:endParaRPr/>
          </a:p>
          <a:p>
            <a:pPr indent="0" lvl="0" marL="457200" rtl="0" algn="l">
              <a:spcBef>
                <a:spcPts val="1200"/>
              </a:spcBef>
              <a:spcAft>
                <a:spcPts val="1200"/>
              </a:spcAft>
              <a:buNone/>
            </a:pPr>
            <a:r>
              <a:t/>
            </a:r>
            <a:endParaRPr/>
          </a:p>
        </p:txBody>
      </p:sp>
      <p:pic>
        <p:nvPicPr>
          <p:cNvPr id="428" name="Google Shape;428;p76"/>
          <p:cNvPicPr preferRelativeResize="0"/>
          <p:nvPr/>
        </p:nvPicPr>
        <p:blipFill>
          <a:blip r:embed="rId3">
            <a:alphaModFix/>
          </a:blip>
          <a:stretch>
            <a:fillRect/>
          </a:stretch>
        </p:blipFill>
        <p:spPr>
          <a:xfrm>
            <a:off x="5422425" y="1152475"/>
            <a:ext cx="2524125" cy="1143000"/>
          </a:xfrm>
          <a:prstGeom prst="rect">
            <a:avLst/>
          </a:prstGeom>
          <a:noFill/>
          <a:ln>
            <a:noFill/>
          </a:ln>
        </p:spPr>
      </p:pic>
      <p:pic>
        <p:nvPicPr>
          <p:cNvPr id="429" name="Google Shape;429;p76"/>
          <p:cNvPicPr preferRelativeResize="0"/>
          <p:nvPr/>
        </p:nvPicPr>
        <p:blipFill>
          <a:blip r:embed="rId4">
            <a:alphaModFix/>
          </a:blip>
          <a:stretch>
            <a:fillRect/>
          </a:stretch>
        </p:blipFill>
        <p:spPr>
          <a:xfrm>
            <a:off x="5070000" y="2911625"/>
            <a:ext cx="2876550" cy="12858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ephemeral volumes</a:t>
            </a:r>
            <a:endParaRPr/>
          </a:p>
        </p:txBody>
      </p:sp>
      <p:sp>
        <p:nvSpPr>
          <p:cNvPr id="435" name="Google Shape;435;p77"/>
          <p:cNvSpPr txBox="1"/>
          <p:nvPr>
            <p:ph idx="1" type="body"/>
          </p:nvPr>
        </p:nvSpPr>
        <p:spPr>
          <a:xfrm>
            <a:off x="311700" y="1152475"/>
            <a:ext cx="4396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PersistentVolume (PV) and PersistentVolumeClaim (PVC): </a:t>
            </a:r>
            <a:endParaRPr/>
          </a:p>
          <a:p>
            <a:pPr indent="-342900" lvl="0" marL="457200" rtl="0" algn="l">
              <a:spcBef>
                <a:spcPts val="1200"/>
              </a:spcBef>
              <a:spcAft>
                <a:spcPts val="0"/>
              </a:spcAft>
              <a:buSzPts val="1800"/>
              <a:buChar char="●"/>
            </a:pPr>
            <a:r>
              <a:rPr lang="en"/>
              <a:t>PV represents a piece of networked storage in the cluster. </a:t>
            </a:r>
            <a:endParaRPr/>
          </a:p>
          <a:p>
            <a:pPr indent="-342900" lvl="0" marL="457200" rtl="0" algn="l">
              <a:spcBef>
                <a:spcPts val="0"/>
              </a:spcBef>
              <a:spcAft>
                <a:spcPts val="0"/>
              </a:spcAft>
              <a:buSzPts val="1800"/>
              <a:buChar char="●"/>
            </a:pPr>
            <a:r>
              <a:rPr lang="en"/>
              <a:t>PVC is a request for storage by a user. </a:t>
            </a:r>
            <a:endParaRPr/>
          </a:p>
          <a:p>
            <a:pPr indent="-342900" lvl="0" marL="457200" rtl="0" algn="l">
              <a:spcBef>
                <a:spcPts val="0"/>
              </a:spcBef>
              <a:spcAft>
                <a:spcPts val="0"/>
              </a:spcAft>
              <a:buSzPts val="1800"/>
              <a:buChar char="●"/>
            </a:pPr>
            <a:r>
              <a:rPr lang="en"/>
              <a:t>PVs and PVCs enable data persistence beyond the pod lifecycle and are used for more advanced storage scenarios.</a:t>
            </a:r>
            <a:endParaRPr/>
          </a:p>
          <a:p>
            <a:pPr indent="-342900" lvl="0" marL="457200" rtl="0" algn="l">
              <a:spcBef>
                <a:spcPts val="0"/>
              </a:spcBef>
              <a:spcAft>
                <a:spcPts val="0"/>
              </a:spcAft>
              <a:buSzPts val="1800"/>
              <a:buChar char="●"/>
            </a:pPr>
            <a:r>
              <a:t/>
            </a:r>
            <a:endParaRPr/>
          </a:p>
        </p:txBody>
      </p:sp>
      <p:pic>
        <p:nvPicPr>
          <p:cNvPr id="436" name="Google Shape;436;p77"/>
          <p:cNvPicPr preferRelativeResize="0"/>
          <p:nvPr/>
        </p:nvPicPr>
        <p:blipFill>
          <a:blip r:embed="rId3">
            <a:alphaModFix/>
          </a:blip>
          <a:stretch>
            <a:fillRect/>
          </a:stretch>
        </p:blipFill>
        <p:spPr>
          <a:xfrm>
            <a:off x="6453725" y="1017725"/>
            <a:ext cx="1765451" cy="3820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2" name="Google Shape;162;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3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ephemeral volumes</a:t>
            </a:r>
            <a:endParaRPr/>
          </a:p>
        </p:txBody>
      </p:sp>
      <p:sp>
        <p:nvSpPr>
          <p:cNvPr id="442" name="Google Shape;442;p78"/>
          <p:cNvSpPr txBox="1"/>
          <p:nvPr>
            <p:ph idx="1" type="body"/>
          </p:nvPr>
        </p:nvSpPr>
        <p:spPr>
          <a:xfrm>
            <a:off x="311700" y="1152475"/>
            <a:ext cx="4396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ConfigMap and Secret Volumes</a:t>
            </a:r>
            <a:endParaRPr/>
          </a:p>
          <a:p>
            <a:pPr indent="-342900" lvl="0" marL="457200" rtl="0" algn="l">
              <a:spcBef>
                <a:spcPts val="1200"/>
              </a:spcBef>
              <a:spcAft>
                <a:spcPts val="0"/>
              </a:spcAft>
              <a:buSzPts val="1800"/>
              <a:buChar char="●"/>
            </a:pPr>
            <a:r>
              <a:rPr lang="en"/>
              <a:t>Allow pods to consume ConfigMaps or Secrets as volumes.</a:t>
            </a:r>
            <a:endParaRPr/>
          </a:p>
          <a:p>
            <a:pPr indent="-342900" lvl="0" marL="457200" rtl="0" algn="l">
              <a:spcBef>
                <a:spcPts val="0"/>
              </a:spcBef>
              <a:spcAft>
                <a:spcPts val="0"/>
              </a:spcAft>
              <a:buSzPts val="1800"/>
              <a:buChar char="●"/>
            </a:pPr>
            <a:r>
              <a:rPr lang="en"/>
              <a:t>Useful for configuration data or sensitive information.</a:t>
            </a:r>
            <a:endParaRPr/>
          </a:p>
          <a:p>
            <a:pPr indent="0" lvl="0" marL="0" rtl="0" algn="l">
              <a:spcBef>
                <a:spcPts val="1200"/>
              </a:spcBef>
              <a:spcAft>
                <a:spcPts val="1200"/>
              </a:spcAft>
              <a:buNone/>
            </a:pPr>
            <a:r>
              <a:t/>
            </a:r>
            <a:endParaRPr/>
          </a:p>
        </p:txBody>
      </p:sp>
      <p:pic>
        <p:nvPicPr>
          <p:cNvPr id="443" name="Google Shape;443;p78"/>
          <p:cNvPicPr preferRelativeResize="0"/>
          <p:nvPr/>
        </p:nvPicPr>
        <p:blipFill>
          <a:blip r:embed="rId3">
            <a:alphaModFix/>
          </a:blip>
          <a:stretch>
            <a:fillRect/>
          </a:stretch>
        </p:blipFill>
        <p:spPr>
          <a:xfrm>
            <a:off x="5024475" y="1197450"/>
            <a:ext cx="3295650" cy="25241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Volume Mounts</a:t>
            </a:r>
            <a:endParaRPr/>
          </a:p>
        </p:txBody>
      </p:sp>
      <p:sp>
        <p:nvSpPr>
          <p:cNvPr id="449" name="Google Shape;449;p79"/>
          <p:cNvSpPr txBox="1"/>
          <p:nvPr>
            <p:ph idx="1" type="body"/>
          </p:nvPr>
        </p:nvSpPr>
        <p:spPr>
          <a:xfrm>
            <a:off x="311700" y="1152475"/>
            <a:ext cx="3340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Volume mounts are where volumes are attached within the container's filesystem.</a:t>
            </a:r>
            <a:endParaRPr/>
          </a:p>
          <a:p>
            <a:pPr indent="-342900" lvl="0" marL="457200" rtl="0" algn="l">
              <a:spcBef>
                <a:spcPts val="0"/>
              </a:spcBef>
              <a:spcAft>
                <a:spcPts val="0"/>
              </a:spcAft>
              <a:buSzPts val="1800"/>
              <a:buChar char="●"/>
            </a:pPr>
            <a:r>
              <a:rPr lang="en"/>
              <a:t>Containers in the same pod can share data through volume mounts.</a:t>
            </a:r>
            <a:endParaRPr/>
          </a:p>
        </p:txBody>
      </p:sp>
      <p:pic>
        <p:nvPicPr>
          <p:cNvPr id="450" name="Google Shape;450;p79"/>
          <p:cNvPicPr preferRelativeResize="0"/>
          <p:nvPr/>
        </p:nvPicPr>
        <p:blipFill>
          <a:blip r:embed="rId3">
            <a:alphaModFix/>
          </a:blip>
          <a:stretch>
            <a:fillRect/>
          </a:stretch>
        </p:blipFill>
        <p:spPr>
          <a:xfrm>
            <a:off x="4678650" y="950188"/>
            <a:ext cx="4083887" cy="3820975"/>
          </a:xfrm>
          <a:prstGeom prst="rect">
            <a:avLst/>
          </a:prstGeom>
          <a:noFill/>
          <a:ln>
            <a:noFill/>
          </a:ln>
        </p:spPr>
      </p:pic>
      <p:sp>
        <p:nvSpPr>
          <p:cNvPr id="451" name="Google Shape;451;p79"/>
          <p:cNvSpPr txBox="1"/>
          <p:nvPr/>
        </p:nvSpPr>
        <p:spPr>
          <a:xfrm>
            <a:off x="311700" y="4703625"/>
            <a:ext cx="816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https://kubernetes.io/docs/tasks/configure-pod-container/configure-persistent-volume-storage/</a:t>
            </a:r>
            <a:r>
              <a:rPr lang="en"/>
              <a:t>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StorageClass</a:t>
            </a:r>
            <a:endParaRPr/>
          </a:p>
        </p:txBody>
      </p:sp>
      <p:sp>
        <p:nvSpPr>
          <p:cNvPr id="457" name="Google Shape;457;p80"/>
          <p:cNvSpPr txBox="1"/>
          <p:nvPr>
            <p:ph idx="1" type="body"/>
          </p:nvPr>
        </p:nvSpPr>
        <p:spPr>
          <a:xfrm>
            <a:off x="311700" y="1152475"/>
            <a:ext cx="8730000" cy="15366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a StorageClass is an abstraction that defines the properties and parameters for dynamically provisioning storage volumes. </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58" name="Google Shape;458;p80"/>
          <p:cNvPicPr preferRelativeResize="0"/>
          <p:nvPr/>
        </p:nvPicPr>
        <p:blipFill>
          <a:blip r:embed="rId3">
            <a:alphaModFix/>
          </a:blip>
          <a:stretch>
            <a:fillRect/>
          </a:stretch>
        </p:blipFill>
        <p:spPr>
          <a:xfrm>
            <a:off x="828450" y="2111253"/>
            <a:ext cx="6465326" cy="25564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StorageClass</a:t>
            </a:r>
            <a:endParaRPr/>
          </a:p>
        </p:txBody>
      </p:sp>
      <p:sp>
        <p:nvSpPr>
          <p:cNvPr id="464" name="Google Shape;464;p81"/>
          <p:cNvSpPr txBox="1"/>
          <p:nvPr>
            <p:ph idx="1" type="body"/>
          </p:nvPr>
        </p:nvSpPr>
        <p:spPr>
          <a:xfrm>
            <a:off x="311700" y="1152475"/>
            <a:ext cx="8730000" cy="15366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Char char="●"/>
            </a:pPr>
            <a:r>
              <a:rPr lang="en"/>
              <a:t>It allows users to describe the "class" of storage they need and enables dynamic provisioning based on that description. StorageClass provides a way to abstract the underlying storage infrastructure, making it easier to manage and scale storage in a Kubernetes cluster.</a:t>
            </a:r>
            <a:endParaRPr/>
          </a:p>
          <a:p>
            <a:pPr indent="0" lvl="0" marL="0" rtl="0" algn="l">
              <a:spcBef>
                <a:spcPts val="1200"/>
              </a:spcBef>
              <a:spcAft>
                <a:spcPts val="1200"/>
              </a:spcAft>
              <a:buNone/>
            </a:pPr>
            <a:r>
              <a:t/>
            </a:r>
            <a:endParaRPr/>
          </a:p>
        </p:txBody>
      </p:sp>
      <p:pic>
        <p:nvPicPr>
          <p:cNvPr id="465" name="Google Shape;465;p81"/>
          <p:cNvPicPr preferRelativeResize="0"/>
          <p:nvPr/>
        </p:nvPicPr>
        <p:blipFill>
          <a:blip r:embed="rId3">
            <a:alphaModFix/>
          </a:blip>
          <a:stretch>
            <a:fillRect/>
          </a:stretch>
        </p:blipFill>
        <p:spPr>
          <a:xfrm>
            <a:off x="889800" y="2386300"/>
            <a:ext cx="6076026" cy="24513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StorageClass</a:t>
            </a:r>
            <a:endParaRPr/>
          </a:p>
        </p:txBody>
      </p:sp>
      <p:sp>
        <p:nvSpPr>
          <p:cNvPr id="471" name="Google Shape;471;p82"/>
          <p:cNvSpPr txBox="1"/>
          <p:nvPr>
            <p:ph idx="1" type="body"/>
          </p:nvPr>
        </p:nvSpPr>
        <p:spPr>
          <a:xfrm>
            <a:off x="311700" y="1152475"/>
            <a:ext cx="49338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Dynamic Provisioning: StorageClass enables dynamic provisioning of persistent volumes (PVs). When a user requests storage and doesn't specify a particular PV, Kubernetes uses the StorageClass to dynamically provision a suitable PV.</a:t>
            </a:r>
            <a:endParaRPr/>
          </a:p>
          <a:p>
            <a:pPr indent="-334327" lvl="0" marL="457200" rtl="0" algn="l">
              <a:spcBef>
                <a:spcPts val="0"/>
              </a:spcBef>
              <a:spcAft>
                <a:spcPts val="0"/>
              </a:spcAft>
              <a:buSzPct val="100000"/>
              <a:buChar char="●"/>
            </a:pPr>
            <a:r>
              <a:rPr lang="en"/>
              <a:t>Parameters: StorageClasses can include parameters that define the characteristics of the storage to be provisioned. These parameters are specific to the storage provider or the storage system being used.</a:t>
            </a:r>
            <a:endParaRPr/>
          </a:p>
          <a:p>
            <a:pPr indent="0" lvl="0" marL="457200" rtl="0" algn="l">
              <a:spcBef>
                <a:spcPts val="1200"/>
              </a:spcBef>
              <a:spcAft>
                <a:spcPts val="1200"/>
              </a:spcAft>
              <a:buNone/>
            </a:pPr>
            <a:r>
              <a:t/>
            </a:r>
            <a:endParaRPr/>
          </a:p>
        </p:txBody>
      </p:sp>
      <p:pic>
        <p:nvPicPr>
          <p:cNvPr id="472" name="Google Shape;472;p82"/>
          <p:cNvPicPr preferRelativeResize="0"/>
          <p:nvPr/>
        </p:nvPicPr>
        <p:blipFill>
          <a:blip r:embed="rId3">
            <a:alphaModFix/>
          </a:blip>
          <a:stretch>
            <a:fillRect/>
          </a:stretch>
        </p:blipFill>
        <p:spPr>
          <a:xfrm>
            <a:off x="5384075" y="1286025"/>
            <a:ext cx="3619500" cy="21526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Networking in Kubernetes </a:t>
            </a:r>
            <a:endParaRPr/>
          </a:p>
        </p:txBody>
      </p:sp>
      <p:sp>
        <p:nvSpPr>
          <p:cNvPr id="478" name="Google Shape;478;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Networking in Kubernetes is designed to allow communication between various components within the cluster, including pods, services, and external resources.</a:t>
            </a:r>
            <a:endParaRPr/>
          </a:p>
          <a:p>
            <a:pPr indent="0" lvl="0" marL="0" rtl="0" algn="l">
              <a:spcBef>
                <a:spcPts val="1200"/>
              </a:spcBef>
              <a:spcAft>
                <a:spcPts val="0"/>
              </a:spcAft>
              <a:buNone/>
            </a:pPr>
            <a:r>
              <a:rPr b="1" lang="en"/>
              <a:t>Pod-to-Pod Communication (Pod Networking)</a:t>
            </a:r>
            <a:endParaRPr b="1"/>
          </a:p>
          <a:p>
            <a:pPr indent="-342900" lvl="0" marL="457200" rtl="0" algn="l">
              <a:spcBef>
                <a:spcPts val="1200"/>
              </a:spcBef>
              <a:spcAft>
                <a:spcPts val="0"/>
              </a:spcAft>
              <a:buSzPts val="1800"/>
              <a:buChar char="●"/>
            </a:pPr>
            <a:r>
              <a:rPr lang="en"/>
              <a:t>Pods are the basic units in Kubernetes, and they need to communicate with each other, often across nodes.</a:t>
            </a:r>
            <a:endParaRPr/>
          </a:p>
          <a:p>
            <a:pPr indent="-342900" lvl="0" marL="457200" rtl="0" algn="l">
              <a:spcBef>
                <a:spcPts val="0"/>
              </a:spcBef>
              <a:spcAft>
                <a:spcPts val="0"/>
              </a:spcAft>
              <a:buSzPts val="1800"/>
              <a:buChar char="●"/>
            </a:pPr>
            <a:r>
              <a:rPr lang="en"/>
              <a:t>Kubernetes ensures that:</a:t>
            </a:r>
            <a:endParaRPr/>
          </a:p>
          <a:p>
            <a:pPr indent="-317500" lvl="1" marL="914400" rtl="0" algn="l">
              <a:spcBef>
                <a:spcPts val="0"/>
              </a:spcBef>
              <a:spcAft>
                <a:spcPts val="0"/>
              </a:spcAft>
              <a:buSzPts val="1400"/>
              <a:buChar char="○"/>
            </a:pPr>
            <a:r>
              <a:rPr lang="en"/>
              <a:t>Every pod gets its own unique IP address.</a:t>
            </a:r>
            <a:endParaRPr/>
          </a:p>
          <a:p>
            <a:pPr indent="-317500" lvl="1" marL="914400" rtl="0" algn="l">
              <a:spcBef>
                <a:spcPts val="0"/>
              </a:spcBef>
              <a:spcAft>
                <a:spcPts val="0"/>
              </a:spcAft>
              <a:buSzPts val="1400"/>
              <a:buChar char="○"/>
            </a:pPr>
            <a:r>
              <a:rPr lang="en"/>
              <a:t>Pods can communicate with each other without NAT (Network Address Translation).</a:t>
            </a:r>
            <a:endParaRPr/>
          </a:p>
          <a:p>
            <a:pPr indent="-317500" lvl="1" marL="914400" rtl="0" algn="l">
              <a:spcBef>
                <a:spcPts val="0"/>
              </a:spcBef>
              <a:spcAft>
                <a:spcPts val="0"/>
              </a:spcAft>
              <a:buSzPts val="1400"/>
              <a:buChar char="○"/>
            </a:pPr>
            <a:r>
              <a:rPr lang="en"/>
              <a:t>The IP assigned to a pod is only valid for the pod’s lifetime, so if a pod dies and is recreated, it gets a new IP address.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Networking in Kubernetes </a:t>
            </a:r>
            <a:endParaRPr/>
          </a:p>
        </p:txBody>
      </p:sp>
      <p:sp>
        <p:nvSpPr>
          <p:cNvPr id="484" name="Google Shape;484;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b="1" lang="en"/>
              <a:t>Pod-to-Service Communication</a:t>
            </a:r>
            <a:endParaRPr b="1"/>
          </a:p>
          <a:p>
            <a:pPr indent="0" lvl="0" marL="0" rtl="0" algn="l">
              <a:spcBef>
                <a:spcPts val="1200"/>
              </a:spcBef>
              <a:spcAft>
                <a:spcPts val="0"/>
              </a:spcAft>
              <a:buNone/>
            </a:pPr>
            <a:r>
              <a:rPr lang="en"/>
              <a:t>Kubernetes uses Services to expose pods, allowing access within the cluster (and optionally outside of it).</a:t>
            </a:r>
            <a:endParaRPr/>
          </a:p>
          <a:p>
            <a:pPr indent="0" lvl="0" marL="0" rtl="0" algn="l">
              <a:spcBef>
                <a:spcPts val="1200"/>
              </a:spcBef>
              <a:spcAft>
                <a:spcPts val="0"/>
              </a:spcAft>
              <a:buNone/>
            </a:pPr>
            <a:r>
              <a:rPr lang="en"/>
              <a:t>A service provides a stable IP address and DNS name for a set of pods (usually determined by label selectors).</a:t>
            </a:r>
            <a:endParaRPr/>
          </a:p>
          <a:p>
            <a:pPr indent="0" lvl="0" marL="0" rtl="0" algn="l">
              <a:spcBef>
                <a:spcPts val="1200"/>
              </a:spcBef>
              <a:spcAft>
                <a:spcPts val="0"/>
              </a:spcAft>
              <a:buNone/>
            </a:pPr>
            <a:r>
              <a:rPr lang="en"/>
              <a:t>Pods behind a service are often distributed across multiple nodes, and the service forwards requests to healthy pods.</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Types of Services:</a:t>
            </a:r>
            <a:endParaRPr/>
          </a:p>
          <a:p>
            <a:pPr indent="0" lvl="0" marL="0" rtl="0" algn="l">
              <a:spcBef>
                <a:spcPts val="1200"/>
              </a:spcBef>
              <a:spcAft>
                <a:spcPts val="0"/>
              </a:spcAft>
              <a:buNone/>
            </a:pPr>
            <a:r>
              <a:rPr lang="en"/>
              <a:t>ClusterIP: The default service type. It exposes the service only within the cluster, allowing internal pod communication.</a:t>
            </a:r>
            <a:endParaRPr/>
          </a:p>
          <a:p>
            <a:pPr indent="0" lvl="0" marL="0" rtl="0" algn="l">
              <a:spcBef>
                <a:spcPts val="1200"/>
              </a:spcBef>
              <a:spcAft>
                <a:spcPts val="0"/>
              </a:spcAft>
              <a:buNone/>
            </a:pPr>
            <a:r>
              <a:rPr lang="en"/>
              <a:t>NodePort: Exposes the service on each node’s IP at a static port. Useful for accessing services from outside the cluster.</a:t>
            </a:r>
            <a:endParaRPr/>
          </a:p>
          <a:p>
            <a:pPr indent="0" lvl="0" marL="0" rtl="0" algn="l">
              <a:spcBef>
                <a:spcPts val="1200"/>
              </a:spcBef>
              <a:spcAft>
                <a:spcPts val="1200"/>
              </a:spcAft>
              <a:buNone/>
            </a:pPr>
            <a:r>
              <a:rPr lang="en"/>
              <a:t>LoadBalancer: Exposes the service externally via a cloud provider’s load balancer (e.g., AWS, GCP).</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Networking in Kubernetes </a:t>
            </a:r>
            <a:endParaRPr/>
          </a:p>
        </p:txBody>
      </p:sp>
      <p:sp>
        <p:nvSpPr>
          <p:cNvPr id="490" name="Google Shape;490;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Service Discovery</a:t>
            </a:r>
            <a:endParaRPr b="1"/>
          </a:p>
          <a:p>
            <a:pPr indent="0" lvl="0" marL="0" rtl="0" algn="l">
              <a:spcBef>
                <a:spcPts val="1200"/>
              </a:spcBef>
              <a:spcAft>
                <a:spcPts val="0"/>
              </a:spcAft>
              <a:buNone/>
            </a:pPr>
            <a:r>
              <a:rPr lang="en"/>
              <a:t>Kubernetes provides built-in service discovery through DNS. When you create a service, Kubernetes automatically adds an entry to the internal DNS so that other pods can discover it using its DNS name.</a:t>
            </a:r>
            <a:endParaRPr/>
          </a:p>
          <a:p>
            <a:pPr indent="0" lvl="0" marL="0" rtl="0" algn="l">
              <a:spcBef>
                <a:spcPts val="1200"/>
              </a:spcBef>
              <a:spcAft>
                <a:spcPts val="0"/>
              </a:spcAft>
              <a:buNone/>
            </a:pPr>
            <a:r>
              <a:rPr lang="en"/>
              <a:t>Example: If a service is called my-service in the default namespace, other pods can access it by making requests to my-service.default.svc.cluster.local.</a:t>
            </a:r>
            <a:endParaRPr/>
          </a:p>
          <a:p>
            <a:pPr indent="0" lvl="0" marL="0" rtl="0" algn="l">
              <a:spcBef>
                <a:spcPts val="1200"/>
              </a:spcBef>
              <a:spcAft>
                <a:spcPts val="1200"/>
              </a:spcAft>
              <a:buNone/>
            </a:pPr>
            <a:r>
              <a:t/>
            </a:r>
            <a:endParaRPr b="1"/>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Networking in Kubernetes </a:t>
            </a:r>
            <a:endParaRPr/>
          </a:p>
        </p:txBody>
      </p:sp>
      <p:sp>
        <p:nvSpPr>
          <p:cNvPr id="496" name="Google Shape;496;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Network Policies</a:t>
            </a:r>
            <a:endParaRPr b="1"/>
          </a:p>
          <a:p>
            <a:pPr indent="0" lvl="0" marL="0" rtl="0" algn="l">
              <a:spcBef>
                <a:spcPts val="1200"/>
              </a:spcBef>
              <a:spcAft>
                <a:spcPts val="0"/>
              </a:spcAft>
              <a:buNone/>
            </a:pPr>
            <a:r>
              <a:rPr lang="en"/>
              <a:t>By default, Kubernetes allows all traffic between pods. To control this, Kubernetes uses Network Policies.</a:t>
            </a:r>
            <a:endParaRPr/>
          </a:p>
          <a:p>
            <a:pPr indent="0" lvl="0" marL="0" rtl="0" algn="l">
              <a:spcBef>
                <a:spcPts val="1200"/>
              </a:spcBef>
              <a:spcAft>
                <a:spcPts val="0"/>
              </a:spcAft>
              <a:buNone/>
            </a:pPr>
            <a:r>
              <a:rPr lang="en"/>
              <a:t>Network policies define rules that specify how groups of pods can communicate with each other and other network endpoints. You can restrict traffic to certain pods, namespaces, or external networks.</a:t>
            </a:r>
            <a:endParaRPr/>
          </a:p>
          <a:p>
            <a:pPr indent="0" lvl="0" marL="0" rtl="0" algn="l">
              <a:spcBef>
                <a:spcPts val="1200"/>
              </a:spcBef>
              <a:spcAft>
                <a:spcPts val="0"/>
              </a:spcAft>
              <a:buNone/>
            </a:pPr>
            <a:r>
              <a:rPr lang="en"/>
              <a:t>Policies are usually enforced by the CNI plugins (like Calico or Cilium), which manage the underlying network traffic.</a:t>
            </a:r>
            <a:endParaRPr/>
          </a:p>
          <a:p>
            <a:pPr indent="0" lvl="0" marL="0" rtl="0" algn="l">
              <a:spcBef>
                <a:spcPts val="1200"/>
              </a:spcBef>
              <a:spcAft>
                <a:spcPts val="1200"/>
              </a:spcAft>
              <a:buNone/>
            </a:pPr>
            <a:r>
              <a:t/>
            </a:r>
            <a:endParaRPr b="1"/>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Networking in Kubernetes </a:t>
            </a:r>
            <a:endParaRPr/>
          </a:p>
        </p:txBody>
      </p:sp>
      <p:sp>
        <p:nvSpPr>
          <p:cNvPr id="502" name="Google Shape;502;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Ingress</a:t>
            </a:r>
            <a:endParaRPr/>
          </a:p>
          <a:p>
            <a:pPr indent="0" lvl="0" marL="0" rtl="0" algn="l">
              <a:spcBef>
                <a:spcPts val="1200"/>
              </a:spcBef>
              <a:spcAft>
                <a:spcPts val="0"/>
              </a:spcAft>
              <a:buNone/>
            </a:pPr>
            <a:r>
              <a:rPr lang="en"/>
              <a:t>Ingress is a resource used to manage external access to services in a cluster, typically HTTP/HTTPS routes.</a:t>
            </a:r>
            <a:endParaRPr/>
          </a:p>
          <a:p>
            <a:pPr indent="0" lvl="0" marL="0" rtl="0" algn="l">
              <a:spcBef>
                <a:spcPts val="1200"/>
              </a:spcBef>
              <a:spcAft>
                <a:spcPts val="0"/>
              </a:spcAft>
              <a:buNone/>
            </a:pPr>
            <a:r>
              <a:rPr lang="en"/>
              <a:t>An Ingress Controller is responsible for fulfilling the Ingress rules, often integrating with an external load balancer.</a:t>
            </a:r>
            <a:endParaRPr/>
          </a:p>
          <a:p>
            <a:pPr indent="0" lvl="0" marL="0" rtl="0" algn="l">
              <a:spcBef>
                <a:spcPts val="1200"/>
              </a:spcBef>
              <a:spcAft>
                <a:spcPts val="0"/>
              </a:spcAft>
              <a:buNone/>
            </a:pPr>
            <a:r>
              <a:rPr lang="en"/>
              <a:t>It allows path-based routing, TLS termination, and load balancing for services in the cluster.</a:t>
            </a:r>
            <a:endParaRPr/>
          </a:p>
          <a:p>
            <a:pPr indent="0" lvl="0" marL="0" rtl="0" algn="l">
              <a:spcBef>
                <a:spcPts val="1200"/>
              </a:spcBef>
              <a:spcAft>
                <a:spcPts val="1200"/>
              </a:spcAft>
              <a:buNone/>
            </a:pPr>
            <a:r>
              <a:rPr lang="en"/>
              <a:t>Ingress is ideal for exposing services to the internet, but it requires an Ingress controller (e.g., NGINX Ingress, Traefik).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Docker architecture</a:t>
            </a:r>
            <a:endParaRPr/>
          </a:p>
        </p:txBody>
      </p:sp>
      <p:pic>
        <p:nvPicPr>
          <p:cNvPr id="169" name="Google Shape;169;p34"/>
          <p:cNvPicPr preferRelativeResize="0"/>
          <p:nvPr/>
        </p:nvPicPr>
        <p:blipFill>
          <a:blip r:embed="rId3">
            <a:alphaModFix/>
          </a:blip>
          <a:stretch>
            <a:fillRect/>
          </a:stretch>
        </p:blipFill>
        <p:spPr>
          <a:xfrm>
            <a:off x="311700" y="1152475"/>
            <a:ext cx="6656675" cy="3542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Networking in Kubernetes </a:t>
            </a:r>
            <a:endParaRPr/>
          </a:p>
        </p:txBody>
      </p:sp>
      <p:sp>
        <p:nvSpPr>
          <p:cNvPr id="508" name="Google Shape;508;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t>Egress</a:t>
            </a:r>
            <a:endParaRPr b="1"/>
          </a:p>
          <a:p>
            <a:pPr indent="0" lvl="0" marL="0" rtl="0" algn="l">
              <a:spcBef>
                <a:spcPts val="1200"/>
              </a:spcBef>
              <a:spcAft>
                <a:spcPts val="0"/>
              </a:spcAft>
              <a:buNone/>
            </a:pPr>
            <a:r>
              <a:rPr lang="en"/>
              <a:t>Egress refers to traffic leaving the Kubernetes cluster (i.e., from pods to external networks).</a:t>
            </a:r>
            <a:endParaRPr/>
          </a:p>
          <a:p>
            <a:pPr indent="0" lvl="0" marL="0" rtl="0" algn="l">
              <a:spcBef>
                <a:spcPts val="1200"/>
              </a:spcBef>
              <a:spcAft>
                <a:spcPts val="0"/>
              </a:spcAft>
              <a:buNone/>
            </a:pPr>
            <a:r>
              <a:rPr lang="en"/>
              <a:t>Kubernetes doesn’t have a built-in Egress resource like Ingress, but you can control Egress traffic through network policies, firewalls, or specific configurations like setting up a NAT gateway.</a:t>
            </a:r>
            <a:endParaRPr/>
          </a:p>
          <a:p>
            <a:pPr indent="0" lvl="0" marL="0" rtl="0" algn="l">
              <a:spcBef>
                <a:spcPts val="1200"/>
              </a:spcBef>
              <a:spcAft>
                <a:spcPts val="0"/>
              </a:spcAft>
              <a:buNone/>
            </a:pPr>
            <a:r>
              <a:rPr b="1" lang="en"/>
              <a:t>Kube-Proxy</a:t>
            </a:r>
            <a:endParaRPr/>
          </a:p>
          <a:p>
            <a:pPr indent="0" lvl="0" marL="0" rtl="0" algn="l">
              <a:spcBef>
                <a:spcPts val="1200"/>
              </a:spcBef>
              <a:spcAft>
                <a:spcPts val="0"/>
              </a:spcAft>
              <a:buNone/>
            </a:pPr>
            <a:r>
              <a:rPr lang="en"/>
              <a:t>Kube-proxy is a network component that runs on each node in a Kubernetes cluster. It ensures proper routing of network traffic coming from services to the appropriate pods.</a:t>
            </a:r>
            <a:endParaRPr/>
          </a:p>
          <a:p>
            <a:pPr indent="0" lvl="0" marL="0" rtl="0" algn="l">
              <a:spcBef>
                <a:spcPts val="1200"/>
              </a:spcBef>
              <a:spcAft>
                <a:spcPts val="1200"/>
              </a:spcAft>
              <a:buNone/>
            </a:pPr>
            <a:r>
              <a:rPr lang="en"/>
              <a:t>Kube-proxy maintains the network rules on each node so that when a service is accessed, requests are properly routed to one of the pods associated with that service.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9"/>
          <p:cNvSpPr txBox="1"/>
          <p:nvPr>
            <p:ph idx="1" type="body"/>
          </p:nvPr>
        </p:nvSpPr>
        <p:spPr>
          <a:xfrm>
            <a:off x="291975" y="1189825"/>
            <a:ext cx="8852100" cy="32421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a:p>
        </p:txBody>
      </p:sp>
      <p:pic>
        <p:nvPicPr>
          <p:cNvPr id="514" name="Google Shape;514;p89"/>
          <p:cNvPicPr preferRelativeResize="0"/>
          <p:nvPr/>
        </p:nvPicPr>
        <p:blipFill>
          <a:blip r:embed="rId3">
            <a:alphaModFix/>
          </a:blip>
          <a:stretch>
            <a:fillRect/>
          </a:stretch>
        </p:blipFill>
        <p:spPr>
          <a:xfrm>
            <a:off x="3673" y="0"/>
            <a:ext cx="9136654" cy="5143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90"/>
          <p:cNvSpPr txBox="1"/>
          <p:nvPr>
            <p:ph idx="1" type="body"/>
          </p:nvPr>
        </p:nvSpPr>
        <p:spPr>
          <a:xfrm>
            <a:off x="291975" y="1189825"/>
            <a:ext cx="8852100" cy="32421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a:p>
        </p:txBody>
      </p:sp>
      <p:pic>
        <p:nvPicPr>
          <p:cNvPr id="520" name="Google Shape;520;p90"/>
          <p:cNvPicPr preferRelativeResize="0"/>
          <p:nvPr/>
        </p:nvPicPr>
        <p:blipFill>
          <a:blip r:embed="rId3">
            <a:alphaModFix/>
          </a:blip>
          <a:stretch>
            <a:fillRect/>
          </a:stretch>
        </p:blipFill>
        <p:spPr>
          <a:xfrm>
            <a:off x="15039" y="0"/>
            <a:ext cx="9113919" cy="51434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91"/>
          <p:cNvSpPr txBox="1"/>
          <p:nvPr>
            <p:ph idx="1" type="body"/>
          </p:nvPr>
        </p:nvSpPr>
        <p:spPr>
          <a:xfrm>
            <a:off x="291975" y="1189825"/>
            <a:ext cx="8852100" cy="32421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a:p>
        </p:txBody>
      </p:sp>
      <p:pic>
        <p:nvPicPr>
          <p:cNvPr id="526" name="Google Shape;526;p91"/>
          <p:cNvPicPr preferRelativeResize="0"/>
          <p:nvPr/>
        </p:nvPicPr>
        <p:blipFill>
          <a:blip r:embed="rId3">
            <a:alphaModFix/>
          </a:blip>
          <a:stretch>
            <a:fillRect/>
          </a:stretch>
        </p:blipFill>
        <p:spPr>
          <a:xfrm>
            <a:off x="0" y="134650"/>
            <a:ext cx="9144002" cy="48742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Dockerfile</a:t>
            </a:r>
            <a:endParaRPr/>
          </a:p>
        </p:txBody>
      </p:sp>
      <p:pic>
        <p:nvPicPr>
          <p:cNvPr id="175" name="Google Shape;175;p35"/>
          <p:cNvPicPr preferRelativeResize="0"/>
          <p:nvPr/>
        </p:nvPicPr>
        <p:blipFill>
          <a:blip r:embed="rId3">
            <a:alphaModFix/>
          </a:blip>
          <a:stretch>
            <a:fillRect/>
          </a:stretch>
        </p:blipFill>
        <p:spPr>
          <a:xfrm>
            <a:off x="311700" y="1152475"/>
            <a:ext cx="5355324" cy="3637926"/>
          </a:xfrm>
          <a:prstGeom prst="rect">
            <a:avLst/>
          </a:prstGeom>
          <a:noFill/>
          <a:ln>
            <a:noFill/>
          </a:ln>
        </p:spPr>
      </p:pic>
      <p:sp>
        <p:nvSpPr>
          <p:cNvPr id="176" name="Google Shape;176;p35"/>
          <p:cNvSpPr txBox="1"/>
          <p:nvPr/>
        </p:nvSpPr>
        <p:spPr>
          <a:xfrm>
            <a:off x="0" y="4790400"/>
            <a:ext cx="5804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https://docs.docker.com/engine/reference/builder/</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6"/>
          <p:cNvSpPr txBox="1"/>
          <p:nvPr>
            <p:ph type="ctrTitle"/>
          </p:nvPr>
        </p:nvSpPr>
        <p:spPr>
          <a:xfrm>
            <a:off x="1884750" y="711325"/>
            <a:ext cx="6947700" cy="996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Architecture Overview</a:t>
            </a:r>
            <a:endParaRPr/>
          </a:p>
        </p:txBody>
      </p:sp>
      <p:sp>
        <p:nvSpPr>
          <p:cNvPr id="182" name="Google Shape;182;p36"/>
          <p:cNvSpPr txBox="1"/>
          <p:nvPr>
            <p:ph idx="1" type="body"/>
          </p:nvPr>
        </p:nvSpPr>
        <p:spPr>
          <a:xfrm>
            <a:off x="1884750" y="1825575"/>
            <a:ext cx="6947700" cy="274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Masters - Acts as the primary control plane for Kubernetes. Masters are responsible at a minimum for running the API Server, scheduler, and cluster controller. They commonly also manage storing cluster state, cloud-provider specific components and other cluster essential services. </a:t>
            </a:r>
            <a:endParaRPr/>
          </a:p>
          <a:p>
            <a:pPr indent="0" lvl="0" marL="0" rtl="0" algn="l">
              <a:spcBef>
                <a:spcPts val="1600"/>
              </a:spcBef>
              <a:spcAft>
                <a:spcPts val="1600"/>
              </a:spcAft>
              <a:buNone/>
            </a:pPr>
            <a:r>
              <a:rPr lang="en"/>
              <a:t>Nodes - Are the ‘workers’ of a Kubernetes cluster. They run a minimal agent that manages the node itself, and are tasked with executing workloads as designated by the master.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7"/>
          <p:cNvPicPr preferRelativeResize="0"/>
          <p:nvPr/>
        </p:nvPicPr>
        <p:blipFill>
          <a:blip r:embed="rId3">
            <a:alphaModFix/>
          </a:blip>
          <a:stretch>
            <a:fillRect/>
          </a:stretch>
        </p:blipFill>
        <p:spPr>
          <a:xfrm>
            <a:off x="910212" y="0"/>
            <a:ext cx="7323574"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